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4.xml" ContentType="application/vnd.ms-office.chartcolorstyle+xml"/>
  <Override PartName="/ppt/charts/style4.xml" ContentType="application/vnd.ms-office.chartstyle+xml"/>
  <Override PartName="/ppt/charts/colors5.xml" ContentType="application/vnd.ms-office.chartcolorstyle+xml"/>
  <Override PartName="/ppt/charts/style5.xml" ContentType="application/vnd.ms-office.chartstyle+xml"/>
  <Override PartName="/ppt/charts/colors6.xml" ContentType="application/vnd.ms-office.chartcolorstyle+xml"/>
  <Override PartName="/ppt/charts/style6.xml" ContentType="application/vnd.ms-office.chartstyle+xml"/>
  <Override PartName="/ppt/charts/colors7.xml" ContentType="application/vnd.ms-office.chartcolorstyle+xml"/>
  <Override PartName="/ppt/charts/style7.xml" ContentType="application/vnd.ms-office.chartstyle+xml"/>
  <Override PartName="/ppt/charts/colors8.xml" ContentType="application/vnd.ms-office.chartcolorstyle+xml"/>
  <Override PartName="/ppt/charts/style8.xml" ContentType="application/vnd.ms-office.chartstyle+xml"/>
  <Override PartName="/ppt/charts/colors9.xml" ContentType="application/vnd.ms-office.chartcolorstyle+xml"/>
  <Override PartName="/ppt/charts/style9.xml" ContentType="application/vnd.ms-office.chartstyle+xml"/>
  <Override PartName="/ppt/charts/colors10.xml" ContentType="application/vnd.ms-office.chartcolorstyle+xml"/>
  <Override PartName="/ppt/charts/style10.xml" ContentType="application/vnd.ms-office.chartstyle+xml"/>
  <Override PartName="/ppt/charts/colors11.xml" ContentType="application/vnd.ms-office.chartcolorstyle+xml"/>
  <Override PartName="/ppt/charts/style11.xml" ContentType="application/vnd.ms-office.chartstyle+xml"/>
  <Override PartName="/ppt/charts/colors12.xml" ContentType="application/vnd.ms-office.chartcolorstyle+xml"/>
  <Override PartName="/ppt/charts/style12.xml" ContentType="application/vnd.ms-office.chartstyle+xml"/>
  <Override PartName="/ppt/charts/colors13.xml" ContentType="application/vnd.ms-office.chartcolorstyle+xml"/>
  <Override PartName="/ppt/charts/style13.xml" ContentType="application/vnd.ms-office.chartstyle+xml"/>
  <Override PartName="/ppt/charts/colors14.xml" ContentType="application/vnd.ms-office.chartcolorstyle+xml"/>
  <Override PartName="/ppt/charts/style14.xml" ContentType="application/vnd.ms-office.chartstyle+xml"/>
  <Override PartName="/ppt/charts/colors15.xml" ContentType="application/vnd.ms-office.chartcolorstyle+xml"/>
  <Override PartName="/ppt/charts/style15.xml" ContentType="application/vnd.ms-office.chartstyle+xml"/>
  <Override PartName="/ppt/charts/colors16.xml" ContentType="application/vnd.ms-office.chartcolorstyle+xml"/>
  <Override PartName="/ppt/charts/style16.xml" ContentType="application/vnd.ms-office.chartstyle+xml"/>
  <Override PartName="/ppt/charts/colors17.xml" ContentType="application/vnd.ms-office.chartcolorstyle+xml"/>
  <Override PartName="/ppt/charts/style17.xml" ContentType="application/vnd.ms-office.chartstyle+xml"/>
  <Override PartName="/ppt/charts/colors18.xml" ContentType="application/vnd.ms-office.chartcolorstyle+xml"/>
  <Override PartName="/ppt/charts/style18.xml" ContentType="application/vnd.ms-office.chartstyle+xml"/>
  <Override PartName="/ppt/charts/colors19.xml" ContentType="application/vnd.ms-office.chartcolorstyle+xml"/>
  <Override PartName="/ppt/charts/style19.xml" ContentType="application/vnd.ms-office.chartstyle+xml"/>
  <Override PartName="/ppt/charts/colors20.xml" ContentType="application/vnd.ms-office.chartcolorstyle+xml"/>
  <Override PartName="/ppt/charts/style2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4" r:id="rId4"/>
    <p:sldId id="326" r:id="rId5"/>
    <p:sldId id="266" r:id="rId6"/>
    <p:sldId id="271" r:id="rId7"/>
    <p:sldId id="273" r:id="rId8"/>
    <p:sldId id="279" r:id="rId9"/>
    <p:sldId id="274" r:id="rId10"/>
    <p:sldId id="275" r:id="rId11"/>
    <p:sldId id="276" r:id="rId12"/>
    <p:sldId id="277" r:id="rId13"/>
    <p:sldId id="278" r:id="rId14"/>
    <p:sldId id="280" r:id="rId15"/>
    <p:sldId id="281" r:id="rId16"/>
    <p:sldId id="282" r:id="rId17"/>
    <p:sldId id="283" r:id="rId18"/>
    <p:sldId id="284" r:id="rId19"/>
    <p:sldId id="327" r:id="rId20"/>
    <p:sldId id="298" r:id="rId21"/>
    <p:sldId id="286" r:id="rId22"/>
    <p:sldId id="291" r:id="rId23"/>
    <p:sldId id="287" r:id="rId24"/>
    <p:sldId id="289" r:id="rId25"/>
    <p:sldId id="290" r:id="rId26"/>
    <p:sldId id="288" r:id="rId27"/>
    <p:sldId id="297" r:id="rId28"/>
    <p:sldId id="292" r:id="rId29"/>
    <p:sldId id="293" r:id="rId30"/>
    <p:sldId id="294" r:id="rId31"/>
    <p:sldId id="295" r:id="rId32"/>
    <p:sldId id="296" r:id="rId33"/>
    <p:sldId id="328" r:id="rId34"/>
    <p:sldId id="299" r:id="rId35"/>
    <p:sldId id="306" r:id="rId36"/>
    <p:sldId id="312" r:id="rId37"/>
    <p:sldId id="307" r:id="rId38"/>
    <p:sldId id="308" r:id="rId39"/>
    <p:sldId id="309" r:id="rId40"/>
    <p:sldId id="310" r:id="rId41"/>
    <p:sldId id="311" r:id="rId42"/>
    <p:sldId id="301" r:id="rId43"/>
    <p:sldId id="302" r:id="rId44"/>
    <p:sldId id="303" r:id="rId45"/>
    <p:sldId id="304" r:id="rId46"/>
    <p:sldId id="305" r:id="rId47"/>
    <p:sldId id="329" r:id="rId48"/>
    <p:sldId id="313" r:id="rId49"/>
    <p:sldId id="319" r:id="rId50"/>
    <p:sldId id="325" r:id="rId51"/>
    <p:sldId id="320" r:id="rId52"/>
    <p:sldId id="321" r:id="rId53"/>
    <p:sldId id="322" r:id="rId54"/>
    <p:sldId id="323" r:id="rId55"/>
    <p:sldId id="324" r:id="rId56"/>
    <p:sldId id="314" r:id="rId57"/>
    <p:sldId id="315" r:id="rId58"/>
    <p:sldId id="316" r:id="rId59"/>
    <p:sldId id="317" r:id="rId60"/>
    <p:sldId id="318" r:id="rId61"/>
    <p:sldId id="272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0848" autoAdjust="0"/>
  </p:normalViewPr>
  <p:slideViewPr>
    <p:cSldViewPr>
      <p:cViewPr varScale="1">
        <p:scale>
          <a:sx n="74" d="100"/>
          <a:sy n="74" d="100"/>
        </p:scale>
        <p:origin x="-1234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4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C:\Users\Erik%20Brodin\Google%20Drive\Brodin_Research\USC%20model%20runs\50umTumor_Top_data_6_2_16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oleObject" Target="file:///\\localhost\Users\ErikBrodin\Google%20Drive\Brodin_Research\USC%20model%20runs\50umTumor_Top_data_TumorNoPressure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oleObject" Target="file:///C:\Users\Erik%20Brodin\Google%20Drive\Brodin_Research\USC%20model%20runs\50umTumor_Top_data_NoPressHighPerm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oleObject" Target="file:///C:\Users\Erik%20Brodin\Google%20Drive\Brodin_Research\USC%20model%20runs\50umTumor_Top_data_NoPressHighPerm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oleObject" Target="file:///C:\Users\Erik%20Brodin\Google%20Drive\Brodin_Research\USC%20model%20runs\50umTumor_Top_data_NoPressHighPerm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Style" Target="style14.xml"/><Relationship Id="rId2" Type="http://schemas.microsoft.com/office/2011/relationships/chartColorStyle" Target="colors14.xml"/><Relationship Id="rId1" Type="http://schemas.openxmlformats.org/officeDocument/2006/relationships/oleObject" Target="file:///C:\Users\Erik%20Brodin\Google%20Drive\Brodin_Research\USC%20model%20runs\50umTumor_Top_data_NoPressHighPerm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Style" Target="style15.xml"/><Relationship Id="rId2" Type="http://schemas.microsoft.com/office/2011/relationships/chartColorStyle" Target="colors15.xml"/><Relationship Id="rId1" Type="http://schemas.openxmlformats.org/officeDocument/2006/relationships/oleObject" Target="file:///C:\Users\Erik%20Brodin\Google%20Drive\Brodin_Research\USC%20model%20runs\50umTumor_Top_data_NoPressHighPerm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Style" Target="style16.xml"/><Relationship Id="rId2" Type="http://schemas.microsoft.com/office/2011/relationships/chartColorStyle" Target="colors16.xml"/><Relationship Id="rId1" Type="http://schemas.openxmlformats.org/officeDocument/2006/relationships/oleObject" Target="file:///C:\Users\Erik%20Brodin\Google%20Drive\Brodin_Research\USC%20model%20runs\50umTumor_Top_data_PressHighPerm.xlsx" TargetMode="External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Style" Target="style17.xml"/><Relationship Id="rId2" Type="http://schemas.microsoft.com/office/2011/relationships/chartColorStyle" Target="colors17.xml"/><Relationship Id="rId1" Type="http://schemas.openxmlformats.org/officeDocument/2006/relationships/oleObject" Target="file:///C:\Users\Erik%20Brodin\Google%20Drive\Brodin_Research\USC%20model%20runs\50umTumor_Top_data_PressHighPerm.xlsx" TargetMode="External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Style" Target="style18.xml"/><Relationship Id="rId2" Type="http://schemas.microsoft.com/office/2011/relationships/chartColorStyle" Target="colors18.xml"/><Relationship Id="rId1" Type="http://schemas.openxmlformats.org/officeDocument/2006/relationships/oleObject" Target="file:///C:\Users\Erik%20Brodin\Google%20Drive\Brodin_Research\USC%20model%20runs\50umTumor_Top_data_PressHighPerm.xlsx" TargetMode="External"/></Relationships>
</file>

<file path=ppt/charts/_rels/chart19.xml.rels><?xml version="1.0" encoding="UTF-8" standalone="yes"?>
<Relationships xmlns="http://schemas.openxmlformats.org/package/2006/relationships"><Relationship Id="rId3" Type="http://schemas.microsoft.com/office/2011/relationships/chartStyle" Target="style19.xml"/><Relationship Id="rId2" Type="http://schemas.microsoft.com/office/2011/relationships/chartColorStyle" Target="colors19.xml"/><Relationship Id="rId1" Type="http://schemas.openxmlformats.org/officeDocument/2006/relationships/oleObject" Target="file:///C:\Users\Erik%20Brodin\Google%20Drive\Brodin_Research\USC%20model%20runs\50umTumor_Top_data_PressHighPerm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C:\Users\Erik%20Brodin\Google%20Drive\Brodin_Research\USC%20model%20runs\50umTumor_Top_data_6_2_16.xlsx" TargetMode="External"/></Relationships>
</file>

<file path=ppt/charts/_rels/chart20.xml.rels><?xml version="1.0" encoding="UTF-8" standalone="yes"?>
<Relationships xmlns="http://schemas.openxmlformats.org/package/2006/relationships"><Relationship Id="rId3" Type="http://schemas.microsoft.com/office/2011/relationships/chartStyle" Target="style20.xml"/><Relationship Id="rId2" Type="http://schemas.microsoft.com/office/2011/relationships/chartColorStyle" Target="colors20.xml"/><Relationship Id="rId1" Type="http://schemas.openxmlformats.org/officeDocument/2006/relationships/oleObject" Target="file:///C:\Users\Erik%20Brodin\Google%20Drive\Brodin_Research\USC%20model%20runs\50umTumor_Top_data_PressHighPerm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file:///C:\Users\Erik%20Brodin\Google%20Drive\Brodin_Research\USC%20model%20runs\50umTumor_Top_data_6_2_16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oleObject" Target="file:///C:\Users\Erik%20Brodin\Google%20Drive\Brodin_Research\USC%20model%20runs\50umTumor_Top_data_6_2_16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oleObject" Target="file:///C:\Users\Erik%20Brodin\Google%20Drive\Brodin_Research\USC%20model%20runs\50umTumor_Top_data_6_2_16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oleObject" Target="file:///\\localhost\Users\ErikBrodin\Google%20Drive\Brodin_Research\USC%20model%20runs\50umTumor_Top_data_TumorNoPressure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oleObject" Target="file:///\\localhost\Users\ErikBrodin\Google%20Drive\Brodin_Research\USC%20model%20runs\50umTumor_Top_data_TumorNoPressure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oleObject" Target="file:///\\localhost\Users\ErikBrodin\Google%20Drive\Brodin_Research\USC%20model%20runs\50umTumor_Top_data_TumorNoPressure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oleObject" Target="file:///C:\Users\Erik%20Brodin\Google%20Drive\Brodin_Research\USC%20model%20runs\50umTumor_Top_data_TumorNoPressur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Mises Stress No Tumor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Mises!$A$2:$A$172</c:f>
              <c:numCache>
                <c:formatCode>General</c:formatCode>
                <c:ptCount val="171"/>
                <c:pt idx="0">
                  <c:v>0</c:v>
                </c:pt>
                <c:pt idx="1">
                  <c:v>0</c:v>
                </c:pt>
                <c:pt idx="2">
                  <c:v>9.1889196482952701E-6</c:v>
                </c:pt>
                <c:pt idx="3">
                  <c:v>1.83778392965905E-5</c:v>
                </c:pt>
                <c:pt idx="4">
                  <c:v>1.83778392965905E-5</c:v>
                </c:pt>
                <c:pt idx="5">
                  <c:v>3.3557091228431097E-5</c:v>
                </c:pt>
                <c:pt idx="6">
                  <c:v>3.3557091228431097E-5</c:v>
                </c:pt>
                <c:pt idx="7">
                  <c:v>4.2528175981715301E-5</c:v>
                </c:pt>
                <c:pt idx="8">
                  <c:v>5.1499257097020799E-5</c:v>
                </c:pt>
                <c:pt idx="9">
                  <c:v>5.1499257097020799E-5</c:v>
                </c:pt>
                <c:pt idx="10">
                  <c:v>6.1192418797873001E-5</c:v>
                </c:pt>
                <c:pt idx="11">
                  <c:v>6.4064370235428201E-5</c:v>
                </c:pt>
                <c:pt idx="12">
                  <c:v>7.0885587774682804E-5</c:v>
                </c:pt>
                <c:pt idx="13">
                  <c:v>7.0885587774682804E-5</c:v>
                </c:pt>
                <c:pt idx="14">
                  <c:v>8.00745037849994E-5</c:v>
                </c:pt>
                <c:pt idx="15">
                  <c:v>8.9263419795315699E-5</c:v>
                </c:pt>
                <c:pt idx="16">
                  <c:v>9.7884854767471606E-5</c:v>
                </c:pt>
                <c:pt idx="17">
                  <c:v>1.06506289739627E-4</c:v>
                </c:pt>
                <c:pt idx="18">
                  <c:v>1.06506289739627E-4</c:v>
                </c:pt>
                <c:pt idx="19">
                  <c:v>1.1619945144048E-4</c:v>
                </c:pt>
                <c:pt idx="20">
                  <c:v>1.21947261504829E-4</c:v>
                </c:pt>
                <c:pt idx="21">
                  <c:v>1.21994489745703E-4</c:v>
                </c:pt>
                <c:pt idx="22">
                  <c:v>1.2201809295220301E-4</c:v>
                </c:pt>
                <c:pt idx="23">
                  <c:v>1.2284202966839099E-4</c:v>
                </c:pt>
                <c:pt idx="24">
                  <c:v>1.2289980077184699E-4</c:v>
                </c:pt>
                <c:pt idx="25">
                  <c:v>1.25469116028398E-4</c:v>
                </c:pt>
                <c:pt idx="26">
                  <c:v>1.26291299238801E-4</c:v>
                </c:pt>
                <c:pt idx="27">
                  <c:v>1.28221450722776E-4</c:v>
                </c:pt>
                <c:pt idx="28">
                  <c:v>1.28238447359763E-4</c:v>
                </c:pt>
                <c:pt idx="29">
                  <c:v>1.28261686768383E-4</c:v>
                </c:pt>
                <c:pt idx="30">
                  <c:v>1.2889724166598201E-4</c:v>
                </c:pt>
                <c:pt idx="31">
                  <c:v>1.29055959405378E-4</c:v>
                </c:pt>
                <c:pt idx="32">
                  <c:v>1.32140499772504E-4</c:v>
                </c:pt>
                <c:pt idx="33">
                  <c:v>1.32140528876334E-4</c:v>
                </c:pt>
                <c:pt idx="34">
                  <c:v>1.36360744363628E-4</c:v>
                </c:pt>
                <c:pt idx="35">
                  <c:v>1.36360744363628E-4</c:v>
                </c:pt>
                <c:pt idx="36">
                  <c:v>1.3708486221730701E-4</c:v>
                </c:pt>
                <c:pt idx="37">
                  <c:v>1.3710299390368199E-4</c:v>
                </c:pt>
                <c:pt idx="38">
                  <c:v>1.3710302300751201E-4</c:v>
                </c:pt>
                <c:pt idx="39">
                  <c:v>1.3731209037359801E-4</c:v>
                </c:pt>
                <c:pt idx="40">
                  <c:v>1.3752171071246299E-4</c:v>
                </c:pt>
                <c:pt idx="41">
                  <c:v>1.39065145049244E-4</c:v>
                </c:pt>
                <c:pt idx="42">
                  <c:v>1.4206230116542399E-4</c:v>
                </c:pt>
                <c:pt idx="43">
                  <c:v>1.42521195812151E-4</c:v>
                </c:pt>
                <c:pt idx="44">
                  <c:v>1.4285373617894899E-4</c:v>
                </c:pt>
                <c:pt idx="45">
                  <c:v>1.4333080616779601E-4</c:v>
                </c:pt>
                <c:pt idx="46">
                  <c:v>1.4400263899005901E-4</c:v>
                </c:pt>
                <c:pt idx="47">
                  <c:v>1.4400265354197499E-4</c:v>
                </c:pt>
                <c:pt idx="48">
                  <c:v>1.48436462040991E-4</c:v>
                </c:pt>
                <c:pt idx="49">
                  <c:v>1.4843649114482099E-4</c:v>
                </c:pt>
                <c:pt idx="50">
                  <c:v>1.5087274368852401E-4</c:v>
                </c:pt>
                <c:pt idx="51">
                  <c:v>1.5105660713743399E-4</c:v>
                </c:pt>
                <c:pt idx="52">
                  <c:v>1.5254900790750999E-4</c:v>
                </c:pt>
                <c:pt idx="53">
                  <c:v>1.5254902245942501E-4</c:v>
                </c:pt>
                <c:pt idx="54">
                  <c:v>1.5727823483757699E-4</c:v>
                </c:pt>
                <c:pt idx="55">
                  <c:v>1.5727829304523801E-4</c:v>
                </c:pt>
                <c:pt idx="56">
                  <c:v>1.5745888231322199E-4</c:v>
                </c:pt>
                <c:pt idx="57">
                  <c:v>1.5745891141705199E-4</c:v>
                </c:pt>
                <c:pt idx="58">
                  <c:v>1.5786787844263001E-4</c:v>
                </c:pt>
                <c:pt idx="59">
                  <c:v>1.5809111937414901E-4</c:v>
                </c:pt>
                <c:pt idx="60">
                  <c:v>1.58150738570839E-4</c:v>
                </c:pt>
                <c:pt idx="61">
                  <c:v>1.58150738570839E-4</c:v>
                </c:pt>
                <c:pt idx="62">
                  <c:v>1.5856146637816001E-4</c:v>
                </c:pt>
                <c:pt idx="63">
                  <c:v>1.63886870723218E-4</c:v>
                </c:pt>
                <c:pt idx="64">
                  <c:v>1.6388692893087899E-4</c:v>
                </c:pt>
                <c:pt idx="65">
                  <c:v>1.6421187319792799E-4</c:v>
                </c:pt>
                <c:pt idx="66">
                  <c:v>1.6974678146652899E-4</c:v>
                </c:pt>
                <c:pt idx="67">
                  <c:v>1.69926119269803E-4</c:v>
                </c:pt>
                <c:pt idx="68">
                  <c:v>1.69926148373634E-4</c:v>
                </c:pt>
                <c:pt idx="69">
                  <c:v>1.69943465152755E-4</c:v>
                </c:pt>
                <c:pt idx="70">
                  <c:v>1.70790415722877E-4</c:v>
                </c:pt>
                <c:pt idx="71">
                  <c:v>1.7083021521102599E-4</c:v>
                </c:pt>
                <c:pt idx="72">
                  <c:v>1.7083021521102599E-4</c:v>
                </c:pt>
                <c:pt idx="73">
                  <c:v>1.7106716404669E-4</c:v>
                </c:pt>
                <c:pt idx="74">
                  <c:v>1.7111112538259501E-4</c:v>
                </c:pt>
                <c:pt idx="75">
                  <c:v>1.7603875312488499E-4</c:v>
                </c:pt>
                <c:pt idx="76">
                  <c:v>1.7621438018977599E-4</c:v>
                </c:pt>
                <c:pt idx="77">
                  <c:v>1.76214394741692E-4</c:v>
                </c:pt>
                <c:pt idx="78">
                  <c:v>1.7630847287364301E-4</c:v>
                </c:pt>
                <c:pt idx="79">
                  <c:v>1.76454690517858E-4</c:v>
                </c:pt>
                <c:pt idx="80">
                  <c:v>1.7671495152171701E-4</c:v>
                </c:pt>
                <c:pt idx="81">
                  <c:v>1.7691137327346899E-4</c:v>
                </c:pt>
                <c:pt idx="82">
                  <c:v>1.7691137327346899E-4</c:v>
                </c:pt>
                <c:pt idx="83">
                  <c:v>1.7941585974767799E-4</c:v>
                </c:pt>
                <c:pt idx="84">
                  <c:v>1.84086937224492E-4</c:v>
                </c:pt>
                <c:pt idx="85">
                  <c:v>1.8417567480355501E-4</c:v>
                </c:pt>
                <c:pt idx="86">
                  <c:v>1.8489675130695099E-4</c:v>
                </c:pt>
                <c:pt idx="87">
                  <c:v>1.8528253713157001E-4</c:v>
                </c:pt>
                <c:pt idx="88">
                  <c:v>1.8528255168348499E-4</c:v>
                </c:pt>
                <c:pt idx="89">
                  <c:v>1.8538961012382101E-4</c:v>
                </c:pt>
                <c:pt idx="90">
                  <c:v>1.8538961012382101E-4</c:v>
                </c:pt>
                <c:pt idx="91">
                  <c:v>1.89797676284797E-4</c:v>
                </c:pt>
                <c:pt idx="92">
                  <c:v>1.90218648640439E-4</c:v>
                </c:pt>
                <c:pt idx="93">
                  <c:v>1.9244948634877801E-4</c:v>
                </c:pt>
                <c:pt idx="94">
                  <c:v>1.9244950090069299E-4</c:v>
                </c:pt>
                <c:pt idx="95">
                  <c:v>1.95160217117518E-4</c:v>
                </c:pt>
                <c:pt idx="96">
                  <c:v>1.95160217117518E-4</c:v>
                </c:pt>
                <c:pt idx="97">
                  <c:v>1.95357672055252E-4</c:v>
                </c:pt>
                <c:pt idx="98">
                  <c:v>1.95357672055252E-4</c:v>
                </c:pt>
                <c:pt idx="99">
                  <c:v>1.98626832570881E-4</c:v>
                </c:pt>
                <c:pt idx="100">
                  <c:v>1.9887021335307501E-4</c:v>
                </c:pt>
                <c:pt idx="101">
                  <c:v>1.99366797460243E-4</c:v>
                </c:pt>
                <c:pt idx="102">
                  <c:v>2.00534166651778E-4</c:v>
                </c:pt>
                <c:pt idx="103">
                  <c:v>2.0311250409577001E-4</c:v>
                </c:pt>
                <c:pt idx="104">
                  <c:v>2.03112518647686E-4</c:v>
                </c:pt>
                <c:pt idx="105">
                  <c:v>2.04145166208036E-4</c:v>
                </c:pt>
                <c:pt idx="106">
                  <c:v>2.04145195311867E-4</c:v>
                </c:pt>
                <c:pt idx="107">
                  <c:v>2.0456447964534199E-4</c:v>
                </c:pt>
                <c:pt idx="108">
                  <c:v>2.06535114557482E-4</c:v>
                </c:pt>
                <c:pt idx="109">
                  <c:v>2.0883860997855701E-4</c:v>
                </c:pt>
                <c:pt idx="110">
                  <c:v>2.10039172088727E-4</c:v>
                </c:pt>
                <c:pt idx="111">
                  <c:v>2.1057925187051299E-4</c:v>
                </c:pt>
                <c:pt idx="112">
                  <c:v>2.10822123335674E-4</c:v>
                </c:pt>
                <c:pt idx="113">
                  <c:v>2.10822152439505E-4</c:v>
                </c:pt>
                <c:pt idx="114">
                  <c:v>2.1241116337478199E-4</c:v>
                </c:pt>
                <c:pt idx="115">
                  <c:v>2.12411177926697E-4</c:v>
                </c:pt>
                <c:pt idx="116">
                  <c:v>2.1474582899827499E-4</c:v>
                </c:pt>
                <c:pt idx="117">
                  <c:v>2.1474582899827499E-4</c:v>
                </c:pt>
                <c:pt idx="118">
                  <c:v>2.1609335090033699E-4</c:v>
                </c:pt>
                <c:pt idx="119">
                  <c:v>2.1769246086478201E-4</c:v>
                </c:pt>
                <c:pt idx="120">
                  <c:v>2.1928576461505099E-4</c:v>
                </c:pt>
                <c:pt idx="121">
                  <c:v>2.22051967284642E-4</c:v>
                </c:pt>
                <c:pt idx="122">
                  <c:v>2.22051967284642E-4</c:v>
                </c:pt>
                <c:pt idx="123">
                  <c:v>2.22789443796501E-4</c:v>
                </c:pt>
                <c:pt idx="124">
                  <c:v>2.2278945834841601E-4</c:v>
                </c:pt>
                <c:pt idx="125">
                  <c:v>2.2335423273034399E-4</c:v>
                </c:pt>
                <c:pt idx="126">
                  <c:v>2.2335429093800499E-4</c:v>
                </c:pt>
                <c:pt idx="127">
                  <c:v>2.23590395762585E-4</c:v>
                </c:pt>
                <c:pt idx="128">
                  <c:v>2.2422583424486201E-4</c:v>
                </c:pt>
                <c:pt idx="129">
                  <c:v>2.2422587790060799E-4</c:v>
                </c:pt>
                <c:pt idx="130">
                  <c:v>2.2437422012444599E-4</c:v>
                </c:pt>
                <c:pt idx="131">
                  <c:v>2.24374234676361E-4</c:v>
                </c:pt>
                <c:pt idx="132">
                  <c:v>2.2901025658939001E-4</c:v>
                </c:pt>
                <c:pt idx="133">
                  <c:v>2.3110526672098799E-4</c:v>
                </c:pt>
                <c:pt idx="134">
                  <c:v>2.3115704243537001E-4</c:v>
                </c:pt>
                <c:pt idx="135">
                  <c:v>2.3115705698728599E-4</c:v>
                </c:pt>
                <c:pt idx="136">
                  <c:v>2.3135727678891301E-4</c:v>
                </c:pt>
                <c:pt idx="137">
                  <c:v>2.31399637414142E-4</c:v>
                </c:pt>
                <c:pt idx="138">
                  <c:v>2.3494778724852901E-4</c:v>
                </c:pt>
                <c:pt idx="139">
                  <c:v>2.3494781635236E-4</c:v>
                </c:pt>
                <c:pt idx="140">
                  <c:v>2.3501602117903501E-4</c:v>
                </c:pt>
                <c:pt idx="141">
                  <c:v>2.3554590006824599E-4</c:v>
                </c:pt>
                <c:pt idx="142">
                  <c:v>2.3675106058362901E-4</c:v>
                </c:pt>
                <c:pt idx="143">
                  <c:v>2.40528490394354E-4</c:v>
                </c:pt>
                <c:pt idx="144">
                  <c:v>2.41522546275519E-4</c:v>
                </c:pt>
                <c:pt idx="145">
                  <c:v>2.4362555996049201E-4</c:v>
                </c:pt>
                <c:pt idx="146">
                  <c:v>2.4362555996049201E-4</c:v>
                </c:pt>
                <c:pt idx="147">
                  <c:v>2.4454804952256398E-4</c:v>
                </c:pt>
                <c:pt idx="148">
                  <c:v>2.4840241530910102E-4</c:v>
                </c:pt>
                <c:pt idx="149">
                  <c:v>2.49674107180908E-4</c:v>
                </c:pt>
                <c:pt idx="150">
                  <c:v>2.4993342231027798E-4</c:v>
                </c:pt>
                <c:pt idx="151">
                  <c:v>2.50116747338325E-4</c:v>
                </c:pt>
                <c:pt idx="152">
                  <c:v>2.50116747338325E-4</c:v>
                </c:pt>
                <c:pt idx="153">
                  <c:v>2.5045513757504501E-4</c:v>
                </c:pt>
                <c:pt idx="154">
                  <c:v>2.5108241243287899E-4</c:v>
                </c:pt>
                <c:pt idx="155">
                  <c:v>2.53924197750166E-4</c:v>
                </c:pt>
                <c:pt idx="156">
                  <c:v>2.5509283295832601E-4</c:v>
                </c:pt>
                <c:pt idx="157">
                  <c:v>2.5524830562062599E-4</c:v>
                </c:pt>
                <c:pt idx="158">
                  <c:v>2.5544528034515701E-4</c:v>
                </c:pt>
                <c:pt idx="159">
                  <c:v>2.5689820176921801E-4</c:v>
                </c:pt>
                <c:pt idx="160">
                  <c:v>2.5689823087304798E-4</c:v>
                </c:pt>
                <c:pt idx="161">
                  <c:v>2.6061572134494798E-4</c:v>
                </c:pt>
                <c:pt idx="162">
                  <c:v>2.6101848925463899E-4</c:v>
                </c:pt>
                <c:pt idx="163">
                  <c:v>2.6101851835846901E-4</c:v>
                </c:pt>
                <c:pt idx="164">
                  <c:v>2.6330930995754898E-4</c:v>
                </c:pt>
                <c:pt idx="165">
                  <c:v>4.1549856541678299E-4</c:v>
                </c:pt>
                <c:pt idx="166">
                  <c:v>4.1549856541678299E-4</c:v>
                </c:pt>
                <c:pt idx="167">
                  <c:v>4.1549856541678299E-4</c:v>
                </c:pt>
                <c:pt idx="168">
                  <c:v>4.1549856541678299E-4</c:v>
                </c:pt>
                <c:pt idx="169">
                  <c:v>4.1549856541678299E-4</c:v>
                </c:pt>
                <c:pt idx="170">
                  <c:v>4.1549856541678299E-4</c:v>
                </c:pt>
              </c:numCache>
            </c:numRef>
          </c:xVal>
          <c:yVal>
            <c:numRef>
              <c:f>Mises!$B$2:$B$172</c:f>
              <c:numCache>
                <c:formatCode>General</c:formatCode>
                <c:ptCount val="171"/>
                <c:pt idx="0">
                  <c:v>66.591270446777372</c:v>
                </c:pt>
                <c:pt idx="1">
                  <c:v>79.42343139648429</c:v>
                </c:pt>
                <c:pt idx="2">
                  <c:v>46.758277893066392</c:v>
                </c:pt>
                <c:pt idx="3">
                  <c:v>79.42343139648429</c:v>
                </c:pt>
                <c:pt idx="4">
                  <c:v>68.292915344238295</c:v>
                </c:pt>
                <c:pt idx="5">
                  <c:v>92.264396667480469</c:v>
                </c:pt>
                <c:pt idx="6">
                  <c:v>79.42343139648429</c:v>
                </c:pt>
                <c:pt idx="7">
                  <c:v>54.65380477905272</c:v>
                </c:pt>
                <c:pt idx="8">
                  <c:v>66.591270446777372</c:v>
                </c:pt>
                <c:pt idx="9">
                  <c:v>68.292915344238295</c:v>
                </c:pt>
                <c:pt idx="10">
                  <c:v>46.758277893066392</c:v>
                </c:pt>
                <c:pt idx="11">
                  <c:v>68.292915344238295</c:v>
                </c:pt>
                <c:pt idx="12">
                  <c:v>54.593967437744119</c:v>
                </c:pt>
                <c:pt idx="13">
                  <c:v>71.155471801757756</c:v>
                </c:pt>
                <c:pt idx="14">
                  <c:v>46.758277893066392</c:v>
                </c:pt>
                <c:pt idx="15">
                  <c:v>66.591270446777372</c:v>
                </c:pt>
                <c:pt idx="16">
                  <c:v>54.65380477905272</c:v>
                </c:pt>
                <c:pt idx="17">
                  <c:v>79.42343139648429</c:v>
                </c:pt>
                <c:pt idx="18">
                  <c:v>66.591270446777372</c:v>
                </c:pt>
                <c:pt idx="19">
                  <c:v>45.88007354736326</c:v>
                </c:pt>
                <c:pt idx="20">
                  <c:v>45.88007354736326</c:v>
                </c:pt>
                <c:pt idx="21">
                  <c:v>45.88007354736326</c:v>
                </c:pt>
                <c:pt idx="22">
                  <c:v>45.88007354736326</c:v>
                </c:pt>
                <c:pt idx="23">
                  <c:v>45.88007354736326</c:v>
                </c:pt>
                <c:pt idx="24">
                  <c:v>48.341545104980447</c:v>
                </c:pt>
                <c:pt idx="25">
                  <c:v>51.920478820800781</c:v>
                </c:pt>
                <c:pt idx="26">
                  <c:v>51.920478820800781</c:v>
                </c:pt>
                <c:pt idx="27">
                  <c:v>51.920478820800781</c:v>
                </c:pt>
                <c:pt idx="28">
                  <c:v>51.920478820800781</c:v>
                </c:pt>
                <c:pt idx="29">
                  <c:v>51.920478820800781</c:v>
                </c:pt>
                <c:pt idx="30">
                  <c:v>51.920478820800781</c:v>
                </c:pt>
                <c:pt idx="31">
                  <c:v>51.920478820800781</c:v>
                </c:pt>
                <c:pt idx="32">
                  <c:v>51.920478820800781</c:v>
                </c:pt>
                <c:pt idx="33">
                  <c:v>54.458881378173828</c:v>
                </c:pt>
                <c:pt idx="34">
                  <c:v>54.458881378173828</c:v>
                </c:pt>
                <c:pt idx="35">
                  <c:v>56.114765167236293</c:v>
                </c:pt>
                <c:pt idx="36">
                  <c:v>56.114765167236293</c:v>
                </c:pt>
                <c:pt idx="37">
                  <c:v>59.846035003662088</c:v>
                </c:pt>
                <c:pt idx="38">
                  <c:v>60.2213134765625</c:v>
                </c:pt>
                <c:pt idx="39">
                  <c:v>60.2213134765625</c:v>
                </c:pt>
                <c:pt idx="40">
                  <c:v>60.2213134765625</c:v>
                </c:pt>
                <c:pt idx="41">
                  <c:v>59.846035003662088</c:v>
                </c:pt>
                <c:pt idx="42">
                  <c:v>59.846035003662088</c:v>
                </c:pt>
                <c:pt idx="43">
                  <c:v>61.102863311767557</c:v>
                </c:pt>
                <c:pt idx="44">
                  <c:v>64.859603881835966</c:v>
                </c:pt>
                <c:pt idx="45">
                  <c:v>64.859603881835966</c:v>
                </c:pt>
                <c:pt idx="46">
                  <c:v>64.859603881835966</c:v>
                </c:pt>
                <c:pt idx="47">
                  <c:v>69.205627441406264</c:v>
                </c:pt>
                <c:pt idx="48">
                  <c:v>69.205627441406264</c:v>
                </c:pt>
                <c:pt idx="49">
                  <c:v>71.174835205078111</c:v>
                </c:pt>
                <c:pt idx="50">
                  <c:v>71.174835205078111</c:v>
                </c:pt>
                <c:pt idx="51">
                  <c:v>71.174835205078111</c:v>
                </c:pt>
                <c:pt idx="52">
                  <c:v>71.174835205078111</c:v>
                </c:pt>
                <c:pt idx="53">
                  <c:v>72.028694152832003</c:v>
                </c:pt>
                <c:pt idx="54">
                  <c:v>72.028694152832003</c:v>
                </c:pt>
                <c:pt idx="55">
                  <c:v>74.764976501464815</c:v>
                </c:pt>
                <c:pt idx="56">
                  <c:v>74.764976501464815</c:v>
                </c:pt>
                <c:pt idx="57">
                  <c:v>73.528121948242202</c:v>
                </c:pt>
                <c:pt idx="58">
                  <c:v>73.528121948242202</c:v>
                </c:pt>
                <c:pt idx="59">
                  <c:v>73.528121948242202</c:v>
                </c:pt>
                <c:pt idx="60">
                  <c:v>73.528121948242202</c:v>
                </c:pt>
                <c:pt idx="61">
                  <c:v>78.71730804443358</c:v>
                </c:pt>
                <c:pt idx="62">
                  <c:v>78.71730804443358</c:v>
                </c:pt>
                <c:pt idx="63">
                  <c:v>78.71730804443358</c:v>
                </c:pt>
                <c:pt idx="64">
                  <c:v>76.001708984375</c:v>
                </c:pt>
                <c:pt idx="65">
                  <c:v>76.001708984375</c:v>
                </c:pt>
                <c:pt idx="66">
                  <c:v>78.71730804443358</c:v>
                </c:pt>
                <c:pt idx="67">
                  <c:v>81.090538024902344</c:v>
                </c:pt>
                <c:pt idx="68">
                  <c:v>80.922805786132812</c:v>
                </c:pt>
                <c:pt idx="69">
                  <c:v>80.922805786132812</c:v>
                </c:pt>
                <c:pt idx="70">
                  <c:v>80.922805786132812</c:v>
                </c:pt>
                <c:pt idx="71">
                  <c:v>80.922805786132812</c:v>
                </c:pt>
                <c:pt idx="72">
                  <c:v>80.236068725585937</c:v>
                </c:pt>
                <c:pt idx="73">
                  <c:v>80.236068725585937</c:v>
                </c:pt>
                <c:pt idx="74">
                  <c:v>80.236068725585937</c:v>
                </c:pt>
                <c:pt idx="75">
                  <c:v>82.792106628417997</c:v>
                </c:pt>
                <c:pt idx="76">
                  <c:v>82.792106628417997</c:v>
                </c:pt>
                <c:pt idx="77">
                  <c:v>81.721084594726548</c:v>
                </c:pt>
                <c:pt idx="78">
                  <c:v>81.721084594726548</c:v>
                </c:pt>
                <c:pt idx="79">
                  <c:v>81.721084594726548</c:v>
                </c:pt>
                <c:pt idx="80">
                  <c:v>82.792106628417997</c:v>
                </c:pt>
                <c:pt idx="81">
                  <c:v>83.334259033203125</c:v>
                </c:pt>
                <c:pt idx="82">
                  <c:v>83.492759704589815</c:v>
                </c:pt>
                <c:pt idx="83">
                  <c:v>83.492759704589815</c:v>
                </c:pt>
                <c:pt idx="84">
                  <c:v>85.744216918945355</c:v>
                </c:pt>
                <c:pt idx="85">
                  <c:v>85.744216918945355</c:v>
                </c:pt>
                <c:pt idx="86">
                  <c:v>85.744216918945355</c:v>
                </c:pt>
                <c:pt idx="87">
                  <c:v>85.744216918945355</c:v>
                </c:pt>
                <c:pt idx="88">
                  <c:v>85.081375122070284</c:v>
                </c:pt>
                <c:pt idx="89">
                  <c:v>85.081375122070284</c:v>
                </c:pt>
                <c:pt idx="90">
                  <c:v>86.271553039550781</c:v>
                </c:pt>
                <c:pt idx="91">
                  <c:v>86.271553039550781</c:v>
                </c:pt>
                <c:pt idx="92">
                  <c:v>86.271553039550781</c:v>
                </c:pt>
                <c:pt idx="93">
                  <c:v>86.271553039550781</c:v>
                </c:pt>
                <c:pt idx="94">
                  <c:v>86.404487609863295</c:v>
                </c:pt>
                <c:pt idx="95">
                  <c:v>86.404487609863295</c:v>
                </c:pt>
                <c:pt idx="96">
                  <c:v>87.988304138183551</c:v>
                </c:pt>
                <c:pt idx="97">
                  <c:v>87.988304138183551</c:v>
                </c:pt>
                <c:pt idx="98">
                  <c:v>88.529060363769503</c:v>
                </c:pt>
                <c:pt idx="99">
                  <c:v>88.529060363769503</c:v>
                </c:pt>
                <c:pt idx="100">
                  <c:v>88.529060363769503</c:v>
                </c:pt>
                <c:pt idx="101">
                  <c:v>88.985488891601506</c:v>
                </c:pt>
                <c:pt idx="102">
                  <c:v>88.529060363769503</c:v>
                </c:pt>
                <c:pt idx="103">
                  <c:v>89.114456176757784</c:v>
                </c:pt>
                <c:pt idx="104">
                  <c:v>90.672668457031222</c:v>
                </c:pt>
                <c:pt idx="105">
                  <c:v>90.672668457031222</c:v>
                </c:pt>
                <c:pt idx="106">
                  <c:v>89.054016113281222</c:v>
                </c:pt>
                <c:pt idx="107">
                  <c:v>89.054016113281222</c:v>
                </c:pt>
                <c:pt idx="108">
                  <c:v>89.114456176757784</c:v>
                </c:pt>
                <c:pt idx="109">
                  <c:v>90.672668457031222</c:v>
                </c:pt>
                <c:pt idx="110">
                  <c:v>89.114456176757784</c:v>
                </c:pt>
                <c:pt idx="111">
                  <c:v>90.307968139648438</c:v>
                </c:pt>
                <c:pt idx="112">
                  <c:v>90.307968139648438</c:v>
                </c:pt>
                <c:pt idx="113">
                  <c:v>90.601173400878906</c:v>
                </c:pt>
                <c:pt idx="114">
                  <c:v>90.601173400878906</c:v>
                </c:pt>
                <c:pt idx="115">
                  <c:v>91.129867553710895</c:v>
                </c:pt>
                <c:pt idx="116">
                  <c:v>91.129867553710895</c:v>
                </c:pt>
                <c:pt idx="117">
                  <c:v>90.251274108886705</c:v>
                </c:pt>
                <c:pt idx="118">
                  <c:v>90.251274108886705</c:v>
                </c:pt>
                <c:pt idx="119">
                  <c:v>90.079704284667969</c:v>
                </c:pt>
                <c:pt idx="120">
                  <c:v>92.319465637207045</c:v>
                </c:pt>
                <c:pt idx="121">
                  <c:v>92.319465637207045</c:v>
                </c:pt>
                <c:pt idx="122">
                  <c:v>91.453063964843807</c:v>
                </c:pt>
                <c:pt idx="123">
                  <c:v>91.453063964843807</c:v>
                </c:pt>
                <c:pt idx="124">
                  <c:v>91.741035461425795</c:v>
                </c:pt>
                <c:pt idx="125">
                  <c:v>91.741035461425795</c:v>
                </c:pt>
                <c:pt idx="126">
                  <c:v>90.797576904296875</c:v>
                </c:pt>
                <c:pt idx="127">
                  <c:v>90.797576904296875</c:v>
                </c:pt>
                <c:pt idx="128">
                  <c:v>91.741035461425795</c:v>
                </c:pt>
                <c:pt idx="129">
                  <c:v>91.333580017089787</c:v>
                </c:pt>
                <c:pt idx="130">
                  <c:v>91.333580017089787</c:v>
                </c:pt>
                <c:pt idx="131">
                  <c:v>92.155471801757756</c:v>
                </c:pt>
                <c:pt idx="132">
                  <c:v>92.155471801757756</c:v>
                </c:pt>
                <c:pt idx="133">
                  <c:v>92.155471801757756</c:v>
                </c:pt>
                <c:pt idx="134">
                  <c:v>92.155471801757756</c:v>
                </c:pt>
                <c:pt idx="135">
                  <c:v>91.580116271972685</c:v>
                </c:pt>
                <c:pt idx="136">
                  <c:v>91.580116271972685</c:v>
                </c:pt>
                <c:pt idx="137">
                  <c:v>91.580116271972685</c:v>
                </c:pt>
                <c:pt idx="138">
                  <c:v>91.580116271972685</c:v>
                </c:pt>
                <c:pt idx="139">
                  <c:v>92.255378723144474</c:v>
                </c:pt>
                <c:pt idx="140">
                  <c:v>92.255378723144474</c:v>
                </c:pt>
                <c:pt idx="141">
                  <c:v>91.580116271972685</c:v>
                </c:pt>
                <c:pt idx="142">
                  <c:v>91.731285095214872</c:v>
                </c:pt>
                <c:pt idx="143">
                  <c:v>91.731285095214872</c:v>
                </c:pt>
                <c:pt idx="144">
                  <c:v>91.731285095214872</c:v>
                </c:pt>
                <c:pt idx="145">
                  <c:v>91.731285095214872</c:v>
                </c:pt>
                <c:pt idx="146">
                  <c:v>93.061203002929702</c:v>
                </c:pt>
                <c:pt idx="147">
                  <c:v>93.061203002929702</c:v>
                </c:pt>
                <c:pt idx="148">
                  <c:v>93.061203002929702</c:v>
                </c:pt>
                <c:pt idx="149">
                  <c:v>93.061203002929702</c:v>
                </c:pt>
                <c:pt idx="150">
                  <c:v>93.061203002929702</c:v>
                </c:pt>
                <c:pt idx="151">
                  <c:v>93.381423950195327</c:v>
                </c:pt>
                <c:pt idx="152">
                  <c:v>93.019805908203125</c:v>
                </c:pt>
                <c:pt idx="153">
                  <c:v>93.019805908203125</c:v>
                </c:pt>
                <c:pt idx="154">
                  <c:v>93.019805908203125</c:v>
                </c:pt>
                <c:pt idx="155">
                  <c:v>93.019805908203125</c:v>
                </c:pt>
                <c:pt idx="156">
                  <c:v>93.019805908203125</c:v>
                </c:pt>
                <c:pt idx="157">
                  <c:v>93.019805908203125</c:v>
                </c:pt>
                <c:pt idx="158">
                  <c:v>93.019805908203125</c:v>
                </c:pt>
                <c:pt idx="159">
                  <c:v>93.019805908203125</c:v>
                </c:pt>
                <c:pt idx="160">
                  <c:v>92.619819641113295</c:v>
                </c:pt>
                <c:pt idx="161">
                  <c:v>92.619819641113295</c:v>
                </c:pt>
                <c:pt idx="162">
                  <c:v>92.498252868652344</c:v>
                </c:pt>
                <c:pt idx="163">
                  <c:v>93.002250671386733</c:v>
                </c:pt>
                <c:pt idx="164">
                  <c:v>93.002250671386733</c:v>
                </c:pt>
                <c:pt idx="165">
                  <c:v>93.248611450195327</c:v>
                </c:pt>
                <c:pt idx="166">
                  <c:v>96.714508056640611</c:v>
                </c:pt>
                <c:pt idx="167">
                  <c:v>96.697883605957045</c:v>
                </c:pt>
                <c:pt idx="168">
                  <c:v>93.130348205566364</c:v>
                </c:pt>
                <c:pt idx="169">
                  <c:v>91.671340942382784</c:v>
                </c:pt>
                <c:pt idx="170">
                  <c:v>92.695014953613281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1E6E-4272-828E-4A08CDF03728}"/>
            </c:ext>
          </c:extLst>
        </c:ser>
        <c:ser>
          <c:idx val="1"/>
          <c:order val="1"/>
          <c:tx>
            <c:v>Mises Stress Tumor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Mises!$D$2:$D$171</c:f>
              <c:numCache>
                <c:formatCode>General</c:formatCode>
                <c:ptCount val="170"/>
                <c:pt idx="0">
                  <c:v>0</c:v>
                </c:pt>
                <c:pt idx="1">
                  <c:v>0</c:v>
                </c:pt>
                <c:pt idx="2">
                  <c:v>9.8000928119290705E-6</c:v>
                </c:pt>
                <c:pt idx="3">
                  <c:v>1.96001856238581E-5</c:v>
                </c:pt>
                <c:pt idx="4">
                  <c:v>2.94002784357872E-5</c:v>
                </c:pt>
                <c:pt idx="5">
                  <c:v>3.4327895264141302E-5</c:v>
                </c:pt>
                <c:pt idx="6">
                  <c:v>3.9200371247716302E-5</c:v>
                </c:pt>
                <c:pt idx="7">
                  <c:v>3.9200371247716302E-5</c:v>
                </c:pt>
                <c:pt idx="8">
                  <c:v>4.9000464059645303E-5</c:v>
                </c:pt>
                <c:pt idx="9">
                  <c:v>4.9000464059645303E-5</c:v>
                </c:pt>
                <c:pt idx="10">
                  <c:v>5.3928222769172903E-5</c:v>
                </c:pt>
                <c:pt idx="11">
                  <c:v>5.3928222769172903E-5</c:v>
                </c:pt>
                <c:pt idx="12">
                  <c:v>6.3672887335997102E-5</c:v>
                </c:pt>
                <c:pt idx="13">
                  <c:v>6.8601089878939106E-5</c:v>
                </c:pt>
                <c:pt idx="14">
                  <c:v>7.3562725447118296E-5</c:v>
                </c:pt>
                <c:pt idx="15">
                  <c:v>7.8548808232881102E-5</c:v>
                </c:pt>
                <c:pt idx="16">
                  <c:v>7.8548808232881102E-5</c:v>
                </c:pt>
                <c:pt idx="17">
                  <c:v>8.3553451986517798E-5</c:v>
                </c:pt>
                <c:pt idx="18">
                  <c:v>8.3553451986517798E-5</c:v>
                </c:pt>
                <c:pt idx="19">
                  <c:v>8.3553451986517798E-5</c:v>
                </c:pt>
                <c:pt idx="20">
                  <c:v>8.8573433458805098E-5</c:v>
                </c:pt>
                <c:pt idx="21">
                  <c:v>8.8573433458805098E-5</c:v>
                </c:pt>
                <c:pt idx="22">
                  <c:v>9.3605922302231396E-5</c:v>
                </c:pt>
                <c:pt idx="23">
                  <c:v>9.3605922302231396E-5</c:v>
                </c:pt>
                <c:pt idx="24">
                  <c:v>9.86498416750694E-5</c:v>
                </c:pt>
                <c:pt idx="25">
                  <c:v>9.8649885330815004E-5</c:v>
                </c:pt>
                <c:pt idx="26">
                  <c:v>9.8651260486804098E-5</c:v>
                </c:pt>
                <c:pt idx="27">
                  <c:v>1.03704493085388E-4</c:v>
                </c:pt>
                <c:pt idx="28">
                  <c:v>1.08768763311673E-4</c:v>
                </c:pt>
                <c:pt idx="29">
                  <c:v>1.08768763311673E-4</c:v>
                </c:pt>
                <c:pt idx="30">
                  <c:v>1.13842528662644E-4</c:v>
                </c:pt>
                <c:pt idx="31">
                  <c:v>1.1892569455085301E-4</c:v>
                </c:pt>
                <c:pt idx="32">
                  <c:v>1.1892569455085301E-4</c:v>
                </c:pt>
                <c:pt idx="33">
                  <c:v>1.2401840649545201E-4</c:v>
                </c:pt>
                <c:pt idx="34">
                  <c:v>1.2912029342260201E-4</c:v>
                </c:pt>
                <c:pt idx="35">
                  <c:v>1.2912263628095399E-4</c:v>
                </c:pt>
                <c:pt idx="36">
                  <c:v>1.29124979139306E-4</c:v>
                </c:pt>
                <c:pt idx="37">
                  <c:v>1.3423711061477699E-4</c:v>
                </c:pt>
                <c:pt idx="38">
                  <c:v>1.3423711061477699E-4</c:v>
                </c:pt>
                <c:pt idx="39">
                  <c:v>1.3935989409219501E-4</c:v>
                </c:pt>
                <c:pt idx="40">
                  <c:v>1.3936533650849001E-4</c:v>
                </c:pt>
                <c:pt idx="41">
                  <c:v>1.3936805771663801E-4</c:v>
                </c:pt>
                <c:pt idx="42">
                  <c:v>1.44499776070006E-4</c:v>
                </c:pt>
                <c:pt idx="43">
                  <c:v>1.44499776070006E-4</c:v>
                </c:pt>
                <c:pt idx="44">
                  <c:v>1.49646977661178E-4</c:v>
                </c:pt>
                <c:pt idx="45">
                  <c:v>1.5480876027140799E-4</c:v>
                </c:pt>
                <c:pt idx="46">
                  <c:v>1.5480876027140799E-4</c:v>
                </c:pt>
                <c:pt idx="47">
                  <c:v>1.5481203445233399E-4</c:v>
                </c:pt>
                <c:pt idx="48">
                  <c:v>1.5998767048586201E-4</c:v>
                </c:pt>
                <c:pt idx="49">
                  <c:v>1.5998767048586201E-4</c:v>
                </c:pt>
                <c:pt idx="50">
                  <c:v>1.5999120660126201E-4</c:v>
                </c:pt>
                <c:pt idx="51">
                  <c:v>1.65187142556533E-4</c:v>
                </c:pt>
                <c:pt idx="52">
                  <c:v>1.6519082419108599E-4</c:v>
                </c:pt>
                <c:pt idx="53">
                  <c:v>1.70412255101837E-4</c:v>
                </c:pt>
                <c:pt idx="54">
                  <c:v>1.7041612591128799E-4</c:v>
                </c:pt>
                <c:pt idx="55">
                  <c:v>1.75670254975557E-4</c:v>
                </c:pt>
                <c:pt idx="56">
                  <c:v>1.75670254975557E-4</c:v>
                </c:pt>
                <c:pt idx="57">
                  <c:v>1.75674358615652E-4</c:v>
                </c:pt>
                <c:pt idx="58">
                  <c:v>1.80973118403926E-4</c:v>
                </c:pt>
                <c:pt idx="59">
                  <c:v>1.80973118403926E-4</c:v>
                </c:pt>
                <c:pt idx="60">
                  <c:v>1.8097749853041001E-4</c:v>
                </c:pt>
                <c:pt idx="61">
                  <c:v>1.8633845320437101E-4</c:v>
                </c:pt>
                <c:pt idx="62">
                  <c:v>1.8633845320437101E-4</c:v>
                </c:pt>
                <c:pt idx="63">
                  <c:v>1.86342687811702E-4</c:v>
                </c:pt>
                <c:pt idx="64">
                  <c:v>1.9138943753205199E-4</c:v>
                </c:pt>
                <c:pt idx="65">
                  <c:v>1.9138943753205199E-4</c:v>
                </c:pt>
                <c:pt idx="66">
                  <c:v>1.9139386131428201E-4</c:v>
                </c:pt>
                <c:pt idx="67">
                  <c:v>1.9644011626951399E-4</c:v>
                </c:pt>
                <c:pt idx="68">
                  <c:v>1.9644011626951399E-4</c:v>
                </c:pt>
                <c:pt idx="69">
                  <c:v>1.9644470012281101E-4</c:v>
                </c:pt>
                <c:pt idx="70">
                  <c:v>2.0149044576101E-4</c:v>
                </c:pt>
                <c:pt idx="71">
                  <c:v>2.0149044576101E-4</c:v>
                </c:pt>
                <c:pt idx="72">
                  <c:v>2.0149520423729E-4</c:v>
                </c:pt>
                <c:pt idx="73">
                  <c:v>2.06540615181439E-4</c:v>
                </c:pt>
                <c:pt idx="74">
                  <c:v>2.0654554828070099E-4</c:v>
                </c:pt>
                <c:pt idx="75">
                  <c:v>2.1159055177122401E-4</c:v>
                </c:pt>
                <c:pt idx="76">
                  <c:v>2.1159564494155301E-4</c:v>
                </c:pt>
                <c:pt idx="77">
                  <c:v>2.16640255530365E-4</c:v>
                </c:pt>
                <c:pt idx="78">
                  <c:v>2.16640255530365E-4</c:v>
                </c:pt>
                <c:pt idx="79">
                  <c:v>2.16640255530365E-4</c:v>
                </c:pt>
                <c:pt idx="80">
                  <c:v>2.1664552332367699E-4</c:v>
                </c:pt>
                <c:pt idx="81">
                  <c:v>2.2168968280311701E-4</c:v>
                </c:pt>
                <c:pt idx="82">
                  <c:v>2.2168968280311701E-4</c:v>
                </c:pt>
                <c:pt idx="83">
                  <c:v>2.2169512521941201E-4</c:v>
                </c:pt>
                <c:pt idx="84">
                  <c:v>2.26738993660547E-4</c:v>
                </c:pt>
                <c:pt idx="85">
                  <c:v>2.2674459614791E-4</c:v>
                </c:pt>
                <c:pt idx="86">
                  <c:v>2.3178807168733299E-4</c:v>
                </c:pt>
                <c:pt idx="87">
                  <c:v>2.3178807168733299E-4</c:v>
                </c:pt>
                <c:pt idx="88">
                  <c:v>2.3179383424576399E-4</c:v>
                </c:pt>
                <c:pt idx="89">
                  <c:v>2.3179383424576399E-4</c:v>
                </c:pt>
                <c:pt idx="90">
                  <c:v>2.3683697509113699E-4</c:v>
                </c:pt>
                <c:pt idx="91">
                  <c:v>2.3683697509113699E-4</c:v>
                </c:pt>
                <c:pt idx="92">
                  <c:v>2.3684352345299E-4</c:v>
                </c:pt>
                <c:pt idx="93">
                  <c:v>2.4234558804892001E-4</c:v>
                </c:pt>
                <c:pt idx="94">
                  <c:v>2.4235223827417899E-4</c:v>
                </c:pt>
                <c:pt idx="95">
                  <c:v>2.4778902297839501E-4</c:v>
                </c:pt>
                <c:pt idx="96">
                  <c:v>2.4778902297839501E-4</c:v>
                </c:pt>
                <c:pt idx="97">
                  <c:v>2.47795745963231E-4</c:v>
                </c:pt>
                <c:pt idx="98">
                  <c:v>2.47795745963231E-4</c:v>
                </c:pt>
                <c:pt idx="99">
                  <c:v>2.47795745963231E-4</c:v>
                </c:pt>
                <c:pt idx="100">
                  <c:v>2.5318792904727199E-4</c:v>
                </c:pt>
                <c:pt idx="101">
                  <c:v>2.5318792904727199E-4</c:v>
                </c:pt>
                <c:pt idx="102">
                  <c:v>2.5319479755125902E-4</c:v>
                </c:pt>
                <c:pt idx="103">
                  <c:v>2.5855447165668E-4</c:v>
                </c:pt>
                <c:pt idx="104">
                  <c:v>2.5855447165668E-4</c:v>
                </c:pt>
                <c:pt idx="105">
                  <c:v>2.5856151478365102E-4</c:v>
                </c:pt>
                <c:pt idx="106">
                  <c:v>2.6389647973701401E-4</c:v>
                </c:pt>
                <c:pt idx="107">
                  <c:v>2.6389647973701401E-4</c:v>
                </c:pt>
                <c:pt idx="108">
                  <c:v>2.6389650884084398E-4</c:v>
                </c:pt>
                <c:pt idx="109">
                  <c:v>2.6390366838313601E-4</c:v>
                </c:pt>
                <c:pt idx="110">
                  <c:v>2.6921901735477198E-4</c:v>
                </c:pt>
                <c:pt idx="111">
                  <c:v>2.6921901735477198E-4</c:v>
                </c:pt>
                <c:pt idx="112">
                  <c:v>2.69226264208555E-4</c:v>
                </c:pt>
                <c:pt idx="113">
                  <c:v>2.7452540234662598E-4</c:v>
                </c:pt>
                <c:pt idx="114">
                  <c:v>2.7452540234662598E-4</c:v>
                </c:pt>
                <c:pt idx="115">
                  <c:v>2.7453276561573202E-4</c:v>
                </c:pt>
                <c:pt idx="116">
                  <c:v>2.7981851599179197E-4</c:v>
                </c:pt>
                <c:pt idx="117">
                  <c:v>2.7981851599179197E-4</c:v>
                </c:pt>
                <c:pt idx="118">
                  <c:v>2.7982599567621898E-4</c:v>
                </c:pt>
                <c:pt idx="119">
                  <c:v>2.7982599567621898E-4</c:v>
                </c:pt>
                <c:pt idx="120">
                  <c:v>2.7982599567621898E-4</c:v>
                </c:pt>
                <c:pt idx="121">
                  <c:v>2.8510022093541899E-4</c:v>
                </c:pt>
                <c:pt idx="122">
                  <c:v>2.8510022093541899E-4</c:v>
                </c:pt>
                <c:pt idx="123">
                  <c:v>2.8510022093541899E-4</c:v>
                </c:pt>
                <c:pt idx="124">
                  <c:v>2.8510767151601602E-4</c:v>
                </c:pt>
                <c:pt idx="125">
                  <c:v>2.9037197236903001E-4</c:v>
                </c:pt>
                <c:pt idx="126">
                  <c:v>2.9037197236903001E-4</c:v>
                </c:pt>
                <c:pt idx="127">
                  <c:v>2.9037942294962699E-4</c:v>
                </c:pt>
                <c:pt idx="128">
                  <c:v>2.9563499265350401E-4</c:v>
                </c:pt>
                <c:pt idx="129">
                  <c:v>2.9563499265350401E-4</c:v>
                </c:pt>
                <c:pt idx="130">
                  <c:v>2.9564238502644002E-4</c:v>
                </c:pt>
                <c:pt idx="131">
                  <c:v>3.00890096696094E-4</c:v>
                </c:pt>
                <c:pt idx="132">
                  <c:v>3.00890096696094E-4</c:v>
                </c:pt>
                <c:pt idx="133">
                  <c:v>3.0089728534221698E-4</c:v>
                </c:pt>
                <c:pt idx="134">
                  <c:v>3.0613827402703502E-4</c:v>
                </c:pt>
                <c:pt idx="135">
                  <c:v>3.0613827402703502E-4</c:v>
                </c:pt>
                <c:pt idx="136">
                  <c:v>3.0614508432336097E-4</c:v>
                </c:pt>
                <c:pt idx="137">
                  <c:v>3.1138028134591899E-4</c:v>
                </c:pt>
                <c:pt idx="138">
                  <c:v>3.1138653866946703E-4</c:v>
                </c:pt>
                <c:pt idx="139">
                  <c:v>3.1661658431403301E-4</c:v>
                </c:pt>
                <c:pt idx="140">
                  <c:v>3.1662199762649802E-4</c:v>
                </c:pt>
                <c:pt idx="141">
                  <c:v>3.2184793963096998E-4</c:v>
                </c:pt>
                <c:pt idx="142">
                  <c:v>3.2184793963096998E-4</c:v>
                </c:pt>
                <c:pt idx="143">
                  <c:v>3.2185215968638702E-4</c:v>
                </c:pt>
                <c:pt idx="144">
                  <c:v>3.27074958477169E-4</c:v>
                </c:pt>
                <c:pt idx="145">
                  <c:v>3.27074958477169E-4</c:v>
                </c:pt>
                <c:pt idx="146">
                  <c:v>3.3229819382540898E-4</c:v>
                </c:pt>
                <c:pt idx="147">
                  <c:v>3.3229819382540898E-4</c:v>
                </c:pt>
                <c:pt idx="148">
                  <c:v>3.33614996634424E-4</c:v>
                </c:pt>
                <c:pt idx="149">
                  <c:v>3.33614996634424E-4</c:v>
                </c:pt>
                <c:pt idx="150">
                  <c:v>3.3751642331481002E-4</c:v>
                </c:pt>
                <c:pt idx="151">
                  <c:v>3.4273511846549798E-4</c:v>
                </c:pt>
                <c:pt idx="152">
                  <c:v>3.42739862389862E-4</c:v>
                </c:pt>
                <c:pt idx="153">
                  <c:v>3.42739862389862E-4</c:v>
                </c:pt>
                <c:pt idx="154">
                  <c:v>3.4794842940755199E-4</c:v>
                </c:pt>
                <c:pt idx="155">
                  <c:v>3.4794842940755199E-4</c:v>
                </c:pt>
                <c:pt idx="156">
                  <c:v>3.4794842940755199E-4</c:v>
                </c:pt>
                <c:pt idx="157">
                  <c:v>3.4795587998814903E-4</c:v>
                </c:pt>
                <c:pt idx="158">
                  <c:v>3.4795587998814903E-4</c:v>
                </c:pt>
                <c:pt idx="159">
                  <c:v>3.5316156572662299E-4</c:v>
                </c:pt>
                <c:pt idx="160">
                  <c:v>3.53171053575352E-4</c:v>
                </c:pt>
                <c:pt idx="161">
                  <c:v>3.53171053575352E-4</c:v>
                </c:pt>
                <c:pt idx="162">
                  <c:v>3.53171053575352E-4</c:v>
                </c:pt>
                <c:pt idx="163">
                  <c:v>3.5837563336826899E-4</c:v>
                </c:pt>
                <c:pt idx="164">
                  <c:v>3.5838529583997997E-4</c:v>
                </c:pt>
                <c:pt idx="165">
                  <c:v>3.63589555490762E-4</c:v>
                </c:pt>
                <c:pt idx="166">
                  <c:v>3.6359648220241102E-4</c:v>
                </c:pt>
                <c:pt idx="167">
                  <c:v>3.6359648220241102E-4</c:v>
                </c:pt>
                <c:pt idx="168">
                  <c:v>3.6879561957903201E-4</c:v>
                </c:pt>
                <c:pt idx="169">
                  <c:v>3.6879561957903201E-4</c:v>
                </c:pt>
              </c:numCache>
            </c:numRef>
          </c:xVal>
          <c:yVal>
            <c:numRef>
              <c:f>Mises!$E$2:$E$171</c:f>
              <c:numCache>
                <c:formatCode>General</c:formatCode>
                <c:ptCount val="170"/>
                <c:pt idx="0">
                  <c:v>133.36198425292969</c:v>
                </c:pt>
                <c:pt idx="1">
                  <c:v>127.97800445556641</c:v>
                </c:pt>
                <c:pt idx="2">
                  <c:v>73.20623779296875</c:v>
                </c:pt>
                <c:pt idx="3">
                  <c:v>133.36198425292969</c:v>
                </c:pt>
                <c:pt idx="4">
                  <c:v>62.806278228759773</c:v>
                </c:pt>
                <c:pt idx="5">
                  <c:v>92.853530883789006</c:v>
                </c:pt>
                <c:pt idx="6">
                  <c:v>133.36198425292969</c:v>
                </c:pt>
                <c:pt idx="7">
                  <c:v>127.97800445556641</c:v>
                </c:pt>
                <c:pt idx="8">
                  <c:v>62.806278228759773</c:v>
                </c:pt>
                <c:pt idx="9">
                  <c:v>92.853530883789006</c:v>
                </c:pt>
                <c:pt idx="10">
                  <c:v>108.90814208984381</c:v>
                </c:pt>
                <c:pt idx="11">
                  <c:v>133.36198425292969</c:v>
                </c:pt>
                <c:pt idx="12">
                  <c:v>92.853530883789006</c:v>
                </c:pt>
                <c:pt idx="13">
                  <c:v>62.806278228759773</c:v>
                </c:pt>
                <c:pt idx="14">
                  <c:v>62.806278228759773</c:v>
                </c:pt>
                <c:pt idx="15">
                  <c:v>62.806278228759773</c:v>
                </c:pt>
                <c:pt idx="16">
                  <c:v>61.179283142089851</c:v>
                </c:pt>
                <c:pt idx="17">
                  <c:v>61.179283142089851</c:v>
                </c:pt>
                <c:pt idx="18">
                  <c:v>63.945423126220703</c:v>
                </c:pt>
                <c:pt idx="19">
                  <c:v>62.185497283935547</c:v>
                </c:pt>
                <c:pt idx="20">
                  <c:v>63.945423126220703</c:v>
                </c:pt>
                <c:pt idx="21">
                  <c:v>67.53945159912108</c:v>
                </c:pt>
                <c:pt idx="22">
                  <c:v>67.53945159912108</c:v>
                </c:pt>
                <c:pt idx="23">
                  <c:v>70.002037048339815</c:v>
                </c:pt>
                <c:pt idx="24">
                  <c:v>72.667404174804673</c:v>
                </c:pt>
                <c:pt idx="25">
                  <c:v>72.956474304199205</c:v>
                </c:pt>
                <c:pt idx="26">
                  <c:v>78.965431213378878</c:v>
                </c:pt>
                <c:pt idx="27">
                  <c:v>78.965431213378878</c:v>
                </c:pt>
                <c:pt idx="28">
                  <c:v>78.965431213378878</c:v>
                </c:pt>
                <c:pt idx="29">
                  <c:v>82.698341369628864</c:v>
                </c:pt>
                <c:pt idx="30">
                  <c:v>87.610412597656222</c:v>
                </c:pt>
                <c:pt idx="31">
                  <c:v>87.610412597656222</c:v>
                </c:pt>
                <c:pt idx="32">
                  <c:v>95.262550354003878</c:v>
                </c:pt>
                <c:pt idx="33">
                  <c:v>95.262550354003878</c:v>
                </c:pt>
                <c:pt idx="34">
                  <c:v>95.262550354003878</c:v>
                </c:pt>
                <c:pt idx="35">
                  <c:v>105.600715637207</c:v>
                </c:pt>
                <c:pt idx="36">
                  <c:v>100.4405975341797</c:v>
                </c:pt>
                <c:pt idx="37">
                  <c:v>111.6728820800781</c:v>
                </c:pt>
                <c:pt idx="38">
                  <c:v>103.8103408813477</c:v>
                </c:pt>
                <c:pt idx="39">
                  <c:v>111.6728820800781</c:v>
                </c:pt>
                <c:pt idx="40">
                  <c:v>111.0710983276367</c:v>
                </c:pt>
                <c:pt idx="41">
                  <c:v>113.9926071166992</c:v>
                </c:pt>
                <c:pt idx="42">
                  <c:v>113.9926071166992</c:v>
                </c:pt>
                <c:pt idx="43">
                  <c:v>118.8282165527344</c:v>
                </c:pt>
                <c:pt idx="44">
                  <c:v>125.0366744995117</c:v>
                </c:pt>
                <c:pt idx="45">
                  <c:v>131.39225769042969</c:v>
                </c:pt>
                <c:pt idx="46">
                  <c:v>138.8060302734375</c:v>
                </c:pt>
                <c:pt idx="47">
                  <c:v>138.8060302734375</c:v>
                </c:pt>
                <c:pt idx="48">
                  <c:v>138.8060302734375</c:v>
                </c:pt>
                <c:pt idx="49">
                  <c:v>158.62283325195321</c:v>
                </c:pt>
                <c:pt idx="50">
                  <c:v>158.62283325195321</c:v>
                </c:pt>
                <c:pt idx="51">
                  <c:v>158.62283325195321</c:v>
                </c:pt>
                <c:pt idx="52">
                  <c:v>158.62283325195321</c:v>
                </c:pt>
                <c:pt idx="53">
                  <c:v>158.62283325195321</c:v>
                </c:pt>
                <c:pt idx="54">
                  <c:v>176.2165527343748</c:v>
                </c:pt>
                <c:pt idx="55">
                  <c:v>176.2165527343748</c:v>
                </c:pt>
                <c:pt idx="56">
                  <c:v>206.24603271484369</c:v>
                </c:pt>
                <c:pt idx="57">
                  <c:v>206.24603271484369</c:v>
                </c:pt>
                <c:pt idx="58">
                  <c:v>206.24603271484369</c:v>
                </c:pt>
                <c:pt idx="59">
                  <c:v>251.0160217285156</c:v>
                </c:pt>
                <c:pt idx="60">
                  <c:v>251.0160217285156</c:v>
                </c:pt>
                <c:pt idx="61">
                  <c:v>251.0160217285156</c:v>
                </c:pt>
                <c:pt idx="62">
                  <c:v>205.23883056640619</c:v>
                </c:pt>
                <c:pt idx="63">
                  <c:v>205.23883056640619</c:v>
                </c:pt>
                <c:pt idx="64">
                  <c:v>205.23883056640619</c:v>
                </c:pt>
                <c:pt idx="65">
                  <c:v>204.9302062988281</c:v>
                </c:pt>
                <c:pt idx="66">
                  <c:v>204.9302062988281</c:v>
                </c:pt>
                <c:pt idx="67">
                  <c:v>204.9302062988281</c:v>
                </c:pt>
                <c:pt idx="68">
                  <c:v>204.59004211425781</c:v>
                </c:pt>
                <c:pt idx="69">
                  <c:v>204.59004211425781</c:v>
                </c:pt>
                <c:pt idx="70">
                  <c:v>204.59004211425781</c:v>
                </c:pt>
                <c:pt idx="71">
                  <c:v>204.30079650878909</c:v>
                </c:pt>
                <c:pt idx="72">
                  <c:v>204.30079650878909</c:v>
                </c:pt>
                <c:pt idx="73">
                  <c:v>204.30079650878909</c:v>
                </c:pt>
                <c:pt idx="74">
                  <c:v>204.30079650878909</c:v>
                </c:pt>
                <c:pt idx="75">
                  <c:v>204.30079650878909</c:v>
                </c:pt>
                <c:pt idx="76">
                  <c:v>204.0454406738281</c:v>
                </c:pt>
                <c:pt idx="77">
                  <c:v>204.0454406738281</c:v>
                </c:pt>
                <c:pt idx="78">
                  <c:v>203.9170227050781</c:v>
                </c:pt>
                <c:pt idx="79">
                  <c:v>203.87261962890619</c:v>
                </c:pt>
                <c:pt idx="80">
                  <c:v>203.87261962890619</c:v>
                </c:pt>
                <c:pt idx="81">
                  <c:v>203.87261962890619</c:v>
                </c:pt>
                <c:pt idx="82">
                  <c:v>203.6839904785156</c:v>
                </c:pt>
                <c:pt idx="83">
                  <c:v>203.6839904785156</c:v>
                </c:pt>
                <c:pt idx="84">
                  <c:v>203.56474304199219</c:v>
                </c:pt>
                <c:pt idx="85">
                  <c:v>203.56474304199219</c:v>
                </c:pt>
                <c:pt idx="86">
                  <c:v>203.56474304199219</c:v>
                </c:pt>
                <c:pt idx="87">
                  <c:v>203.50807189941409</c:v>
                </c:pt>
                <c:pt idx="88">
                  <c:v>203.50807189941409</c:v>
                </c:pt>
                <c:pt idx="89">
                  <c:v>203.27229309082031</c:v>
                </c:pt>
                <c:pt idx="90">
                  <c:v>203.56794738769531</c:v>
                </c:pt>
                <c:pt idx="91">
                  <c:v>240.7933349609375</c:v>
                </c:pt>
                <c:pt idx="92">
                  <c:v>240.7933349609375</c:v>
                </c:pt>
                <c:pt idx="93">
                  <c:v>240.7933349609375</c:v>
                </c:pt>
                <c:pt idx="94">
                  <c:v>186.84783935546881</c:v>
                </c:pt>
                <c:pt idx="95">
                  <c:v>186.84783935546881</c:v>
                </c:pt>
                <c:pt idx="96">
                  <c:v>189.74574279785139</c:v>
                </c:pt>
                <c:pt idx="97">
                  <c:v>189.74574279785139</c:v>
                </c:pt>
                <c:pt idx="98">
                  <c:v>166.84696960449219</c:v>
                </c:pt>
                <c:pt idx="99">
                  <c:v>172.05015563964841</c:v>
                </c:pt>
                <c:pt idx="100">
                  <c:v>172.05015563964841</c:v>
                </c:pt>
                <c:pt idx="101">
                  <c:v>162.68421936035159</c:v>
                </c:pt>
                <c:pt idx="102">
                  <c:v>162.68421936035159</c:v>
                </c:pt>
                <c:pt idx="103">
                  <c:v>162.68421936035159</c:v>
                </c:pt>
                <c:pt idx="104">
                  <c:v>148.55220031738281</c:v>
                </c:pt>
                <c:pt idx="105">
                  <c:v>148.55220031738281</c:v>
                </c:pt>
                <c:pt idx="106">
                  <c:v>148.55220031738281</c:v>
                </c:pt>
                <c:pt idx="107">
                  <c:v>138.3530578613281</c:v>
                </c:pt>
                <c:pt idx="108">
                  <c:v>142.62933349609381</c:v>
                </c:pt>
                <c:pt idx="109">
                  <c:v>138.3530578613281</c:v>
                </c:pt>
                <c:pt idx="110">
                  <c:v>138.3530578613281</c:v>
                </c:pt>
                <c:pt idx="111">
                  <c:v>132.2556457519531</c:v>
                </c:pt>
                <c:pt idx="112">
                  <c:v>132.2556457519531</c:v>
                </c:pt>
                <c:pt idx="113">
                  <c:v>130.1522216796875</c:v>
                </c:pt>
                <c:pt idx="114">
                  <c:v>127.310173034668</c:v>
                </c:pt>
                <c:pt idx="115">
                  <c:v>127.310173034668</c:v>
                </c:pt>
                <c:pt idx="116">
                  <c:v>127.310173034668</c:v>
                </c:pt>
                <c:pt idx="117">
                  <c:v>125.93125915527349</c:v>
                </c:pt>
                <c:pt idx="118">
                  <c:v>125.93125915527349</c:v>
                </c:pt>
                <c:pt idx="119">
                  <c:v>125.4329528808594</c:v>
                </c:pt>
                <c:pt idx="120">
                  <c:v>123.77679443359369</c:v>
                </c:pt>
                <c:pt idx="121">
                  <c:v>123.77679443359369</c:v>
                </c:pt>
                <c:pt idx="122">
                  <c:v>122.2116317749024</c:v>
                </c:pt>
                <c:pt idx="123">
                  <c:v>119.9579315185547</c:v>
                </c:pt>
                <c:pt idx="124">
                  <c:v>119.9579315185547</c:v>
                </c:pt>
                <c:pt idx="125">
                  <c:v>119.9579315185547</c:v>
                </c:pt>
                <c:pt idx="126">
                  <c:v>117.6466751098633</c:v>
                </c:pt>
                <c:pt idx="127">
                  <c:v>117.6466751098633</c:v>
                </c:pt>
                <c:pt idx="128">
                  <c:v>117.6466751098633</c:v>
                </c:pt>
                <c:pt idx="129">
                  <c:v>116.26344299316401</c:v>
                </c:pt>
                <c:pt idx="130">
                  <c:v>116.26344299316401</c:v>
                </c:pt>
                <c:pt idx="131">
                  <c:v>114.7445755004883</c:v>
                </c:pt>
                <c:pt idx="132">
                  <c:v>113.8157119750977</c:v>
                </c:pt>
                <c:pt idx="133">
                  <c:v>113.8157119750977</c:v>
                </c:pt>
                <c:pt idx="134">
                  <c:v>113.8157119750977</c:v>
                </c:pt>
                <c:pt idx="135">
                  <c:v>112.93951416015631</c:v>
                </c:pt>
                <c:pt idx="136">
                  <c:v>112.93951416015631</c:v>
                </c:pt>
                <c:pt idx="137">
                  <c:v>110.986686706543</c:v>
                </c:pt>
                <c:pt idx="138">
                  <c:v>110.986686706543</c:v>
                </c:pt>
                <c:pt idx="139">
                  <c:v>108.7619934082032</c:v>
                </c:pt>
                <c:pt idx="140">
                  <c:v>108.7619934082032</c:v>
                </c:pt>
                <c:pt idx="141">
                  <c:v>108.7619934082032</c:v>
                </c:pt>
                <c:pt idx="142">
                  <c:v>108.3542404174805</c:v>
                </c:pt>
                <c:pt idx="143">
                  <c:v>108.3542404174805</c:v>
                </c:pt>
                <c:pt idx="144">
                  <c:v>107.38979339599609</c:v>
                </c:pt>
                <c:pt idx="145">
                  <c:v>108.1075439453125</c:v>
                </c:pt>
                <c:pt idx="146">
                  <c:v>107.38979339599609</c:v>
                </c:pt>
                <c:pt idx="147">
                  <c:v>106.3030242919922</c:v>
                </c:pt>
                <c:pt idx="148">
                  <c:v>106.3030242919922</c:v>
                </c:pt>
                <c:pt idx="149">
                  <c:v>102.3181076049805</c:v>
                </c:pt>
                <c:pt idx="150">
                  <c:v>102.3181076049805</c:v>
                </c:pt>
                <c:pt idx="151">
                  <c:v>100.0356826782227</c:v>
                </c:pt>
                <c:pt idx="152">
                  <c:v>100.0356826782227</c:v>
                </c:pt>
                <c:pt idx="153">
                  <c:v>101.6939315795898</c:v>
                </c:pt>
                <c:pt idx="154">
                  <c:v>101.6939315795898</c:v>
                </c:pt>
                <c:pt idx="155">
                  <c:v>98.468673706054673</c:v>
                </c:pt>
                <c:pt idx="156">
                  <c:v>96.545783996582003</c:v>
                </c:pt>
                <c:pt idx="157">
                  <c:v>96.545783996582003</c:v>
                </c:pt>
                <c:pt idx="158">
                  <c:v>98.079483032226506</c:v>
                </c:pt>
                <c:pt idx="159">
                  <c:v>98.079483032226506</c:v>
                </c:pt>
                <c:pt idx="160">
                  <c:v>98.079483032226506</c:v>
                </c:pt>
                <c:pt idx="161">
                  <c:v>94.952278137207003</c:v>
                </c:pt>
                <c:pt idx="162">
                  <c:v>100.0270309448242</c:v>
                </c:pt>
                <c:pt idx="163">
                  <c:v>100.0270309448242</c:v>
                </c:pt>
                <c:pt idx="164">
                  <c:v>100.0270309448242</c:v>
                </c:pt>
                <c:pt idx="165">
                  <c:v>101.23297119140619</c:v>
                </c:pt>
                <c:pt idx="166">
                  <c:v>101.23297119140619</c:v>
                </c:pt>
                <c:pt idx="167">
                  <c:v>103.8761749267578</c:v>
                </c:pt>
                <c:pt idx="168">
                  <c:v>103.8761749267578</c:v>
                </c:pt>
                <c:pt idx="169">
                  <c:v>111.5432586669922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1E6E-4272-828E-4A08CDF037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708416"/>
        <c:axId val="107710336"/>
      </c:scatterChart>
      <c:valAx>
        <c:axId val="107708416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Path Length</a:t>
                </a:r>
                <a:r>
                  <a:rPr lang="en-US" baseline="0"/>
                  <a:t> (m)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10336"/>
        <c:crosses val="autoZero"/>
        <c:crossBetween val="midCat"/>
      </c:valAx>
      <c:valAx>
        <c:axId val="107710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Mises Stress (Pa)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084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Displacement No Tumor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U!$A$1:$A$165</c:f>
              <c:numCache>
                <c:formatCode>General</c:formatCode>
                <c:ptCount val="165"/>
                <c:pt idx="0">
                  <c:v>0</c:v>
                </c:pt>
                <c:pt idx="1">
                  <c:v>0</c:v>
                </c:pt>
                <c:pt idx="2">
                  <c:v>8.9891700554289804E-6</c:v>
                </c:pt>
                <c:pt idx="3">
                  <c:v>1.7978340110858002E-5</c:v>
                </c:pt>
                <c:pt idx="4">
                  <c:v>3.1512194254901301E-5</c:v>
                </c:pt>
                <c:pt idx="5">
                  <c:v>3.1512194254901301E-5</c:v>
                </c:pt>
                <c:pt idx="6">
                  <c:v>3.1512194254901301E-5</c:v>
                </c:pt>
                <c:pt idx="7">
                  <c:v>4.6665525587741299E-5</c:v>
                </c:pt>
                <c:pt idx="8">
                  <c:v>4.6665525587741299E-5</c:v>
                </c:pt>
                <c:pt idx="9">
                  <c:v>4.6665525587741299E-5</c:v>
                </c:pt>
                <c:pt idx="10">
                  <c:v>4.6665525587741299E-5</c:v>
                </c:pt>
                <c:pt idx="11">
                  <c:v>5.5852055083960301E-5</c:v>
                </c:pt>
                <c:pt idx="12">
                  <c:v>6.6344684455543702E-5</c:v>
                </c:pt>
                <c:pt idx="13">
                  <c:v>6.6344684455543702E-5</c:v>
                </c:pt>
                <c:pt idx="14">
                  <c:v>7.3921350121963796E-5</c:v>
                </c:pt>
                <c:pt idx="15">
                  <c:v>7.5531213951762806E-5</c:v>
                </c:pt>
                <c:pt idx="16">
                  <c:v>7.5986936280969503E-5</c:v>
                </c:pt>
                <c:pt idx="17">
                  <c:v>8.1774946011137204E-5</c:v>
                </c:pt>
                <c:pt idx="18">
                  <c:v>8.18271291791461E-5</c:v>
                </c:pt>
                <c:pt idx="19">
                  <c:v>8.1853213487193002E-5</c:v>
                </c:pt>
                <c:pt idx="20">
                  <c:v>8.2609039964154403E-5</c:v>
                </c:pt>
                <c:pt idx="21">
                  <c:v>8.2666214439086602E-5</c:v>
                </c:pt>
                <c:pt idx="22">
                  <c:v>8.5205385403242003E-5</c:v>
                </c:pt>
                <c:pt idx="23">
                  <c:v>8.5806255810894099E-5</c:v>
                </c:pt>
                <c:pt idx="24">
                  <c:v>8.7970212916843607E-5</c:v>
                </c:pt>
                <c:pt idx="25">
                  <c:v>8.79810031619854E-5</c:v>
                </c:pt>
                <c:pt idx="26">
                  <c:v>8.7995853391476003E-5</c:v>
                </c:pt>
                <c:pt idx="27">
                  <c:v>8.8724184024613405E-5</c:v>
                </c:pt>
                <c:pt idx="28">
                  <c:v>8.8888205937109901E-5</c:v>
                </c:pt>
                <c:pt idx="29">
                  <c:v>9.1891022748313804E-5</c:v>
                </c:pt>
                <c:pt idx="30">
                  <c:v>9.18910445761867E-5</c:v>
                </c:pt>
                <c:pt idx="31">
                  <c:v>9.6012685389723602E-5</c:v>
                </c:pt>
                <c:pt idx="32">
                  <c:v>9.6012692665681202E-5</c:v>
                </c:pt>
                <c:pt idx="33">
                  <c:v>9.6756899438332793E-5</c:v>
                </c:pt>
                <c:pt idx="34">
                  <c:v>9.6807081717997803E-5</c:v>
                </c:pt>
                <c:pt idx="35">
                  <c:v>9.7022879344876896E-5</c:v>
                </c:pt>
                <c:pt idx="36">
                  <c:v>9.7267075034324093E-5</c:v>
                </c:pt>
                <c:pt idx="37">
                  <c:v>9.9044496892020106E-5</c:v>
                </c:pt>
                <c:pt idx="38">
                  <c:v>1.01759324024897E-4</c:v>
                </c:pt>
                <c:pt idx="39">
                  <c:v>1.02215875813272E-4</c:v>
                </c:pt>
                <c:pt idx="40">
                  <c:v>1.02215883089229E-4</c:v>
                </c:pt>
                <c:pt idx="41">
                  <c:v>1.02518963103648E-4</c:v>
                </c:pt>
                <c:pt idx="42">
                  <c:v>1.02995196357369E-4</c:v>
                </c:pt>
                <c:pt idx="43">
                  <c:v>1.0361697786720499E-4</c:v>
                </c:pt>
                <c:pt idx="44">
                  <c:v>1.03616985143162E-4</c:v>
                </c:pt>
                <c:pt idx="45">
                  <c:v>1.0805395868374E-4</c:v>
                </c:pt>
                <c:pt idx="46">
                  <c:v>1.10484696051571E-4</c:v>
                </c:pt>
                <c:pt idx="47">
                  <c:v>1.10665692773182E-4</c:v>
                </c:pt>
                <c:pt idx="48">
                  <c:v>1.1213020479772201E-4</c:v>
                </c:pt>
                <c:pt idx="49">
                  <c:v>1.16789087769575E-4</c:v>
                </c:pt>
                <c:pt idx="50">
                  <c:v>1.16789102321491E-4</c:v>
                </c:pt>
                <c:pt idx="51">
                  <c:v>1.16967828944325E-4</c:v>
                </c:pt>
                <c:pt idx="52">
                  <c:v>1.1696788715198599E-4</c:v>
                </c:pt>
                <c:pt idx="53">
                  <c:v>1.17397437861655E-4</c:v>
                </c:pt>
                <c:pt idx="54">
                  <c:v>1.1763114889618E-4</c:v>
                </c:pt>
                <c:pt idx="55">
                  <c:v>1.17688869067933E-4</c:v>
                </c:pt>
                <c:pt idx="56">
                  <c:v>1.18112307973206E-4</c:v>
                </c:pt>
                <c:pt idx="57">
                  <c:v>1.2336968211457101E-4</c:v>
                </c:pt>
                <c:pt idx="58">
                  <c:v>1.2369020259939099E-4</c:v>
                </c:pt>
                <c:pt idx="59">
                  <c:v>1.29146210383624E-4</c:v>
                </c:pt>
                <c:pt idx="60">
                  <c:v>1.29348249174654E-4</c:v>
                </c:pt>
                <c:pt idx="61">
                  <c:v>1.29348249174654E-4</c:v>
                </c:pt>
                <c:pt idx="62">
                  <c:v>1.29367734189145E-4</c:v>
                </c:pt>
                <c:pt idx="63">
                  <c:v>1.30202490254305E-4</c:v>
                </c:pt>
                <c:pt idx="64">
                  <c:v>1.30242842715234E-4</c:v>
                </c:pt>
                <c:pt idx="65">
                  <c:v>1.3047624088358099E-4</c:v>
                </c:pt>
                <c:pt idx="66">
                  <c:v>1.3052046415395999E-4</c:v>
                </c:pt>
                <c:pt idx="67">
                  <c:v>1.3052047870587601E-4</c:v>
                </c:pt>
                <c:pt idx="68">
                  <c:v>1.3539611245505501E-4</c:v>
                </c:pt>
                <c:pt idx="69">
                  <c:v>1.3557083730120201E-4</c:v>
                </c:pt>
                <c:pt idx="70">
                  <c:v>1.3557083730120201E-4</c:v>
                </c:pt>
                <c:pt idx="71">
                  <c:v>1.3566460984293401E-4</c:v>
                </c:pt>
                <c:pt idx="72">
                  <c:v>1.3581055100075901E-4</c:v>
                </c:pt>
                <c:pt idx="73">
                  <c:v>1.3606956053990901E-4</c:v>
                </c:pt>
                <c:pt idx="74">
                  <c:v>1.36069589643739E-4</c:v>
                </c:pt>
                <c:pt idx="75">
                  <c:v>1.3626503641717101E-4</c:v>
                </c:pt>
                <c:pt idx="76">
                  <c:v>1.3626505096908699E-4</c:v>
                </c:pt>
                <c:pt idx="77">
                  <c:v>1.3876639422960601E-4</c:v>
                </c:pt>
                <c:pt idx="78">
                  <c:v>1.3876639422960601E-4</c:v>
                </c:pt>
                <c:pt idx="79">
                  <c:v>1.4336447929963499E-4</c:v>
                </c:pt>
                <c:pt idx="80">
                  <c:v>1.4345368253998499E-4</c:v>
                </c:pt>
                <c:pt idx="81">
                  <c:v>1.44178906339221E-4</c:v>
                </c:pt>
                <c:pt idx="82">
                  <c:v>1.44544246722944E-4</c:v>
                </c:pt>
                <c:pt idx="83">
                  <c:v>1.44544275826774E-4</c:v>
                </c:pt>
                <c:pt idx="84">
                  <c:v>1.44645659020171E-4</c:v>
                </c:pt>
                <c:pt idx="85">
                  <c:v>1.44645659020171E-4</c:v>
                </c:pt>
                <c:pt idx="86">
                  <c:v>1.4901817485224499E-4</c:v>
                </c:pt>
                <c:pt idx="87">
                  <c:v>1.49433602928184E-4</c:v>
                </c:pt>
                <c:pt idx="88">
                  <c:v>1.5164045908022699E-4</c:v>
                </c:pt>
                <c:pt idx="89">
                  <c:v>1.5164048818405701E-4</c:v>
                </c:pt>
                <c:pt idx="90">
                  <c:v>1.5432770305778799E-4</c:v>
                </c:pt>
                <c:pt idx="91">
                  <c:v>1.5432770305778799E-4</c:v>
                </c:pt>
                <c:pt idx="92">
                  <c:v>1.5452112711500401E-4</c:v>
                </c:pt>
                <c:pt idx="93">
                  <c:v>1.57756745466031E-4</c:v>
                </c:pt>
                <c:pt idx="94">
                  <c:v>1.5800075198058001E-4</c:v>
                </c:pt>
                <c:pt idx="95">
                  <c:v>1.58482376718894E-4</c:v>
                </c:pt>
                <c:pt idx="96">
                  <c:v>1.59638802870177E-4</c:v>
                </c:pt>
                <c:pt idx="97">
                  <c:v>1.5963881742209199E-4</c:v>
                </c:pt>
                <c:pt idx="98">
                  <c:v>1.6219759709201699E-4</c:v>
                </c:pt>
                <c:pt idx="99">
                  <c:v>1.62197611643933E-4</c:v>
                </c:pt>
                <c:pt idx="100">
                  <c:v>1.63225369760767E-4</c:v>
                </c:pt>
                <c:pt idx="101">
                  <c:v>1.63225369760767E-4</c:v>
                </c:pt>
                <c:pt idx="102">
                  <c:v>1.6364148177672199E-4</c:v>
                </c:pt>
                <c:pt idx="103">
                  <c:v>1.6559584764763699E-4</c:v>
                </c:pt>
                <c:pt idx="104">
                  <c:v>1.6791016969364101E-4</c:v>
                </c:pt>
                <c:pt idx="105">
                  <c:v>1.69059421750717E-4</c:v>
                </c:pt>
                <c:pt idx="106">
                  <c:v>1.6905943630263201E-4</c:v>
                </c:pt>
                <c:pt idx="107">
                  <c:v>1.6960332868620699E-4</c:v>
                </c:pt>
                <c:pt idx="108">
                  <c:v>1.6983042587526099E-4</c:v>
                </c:pt>
                <c:pt idx="109">
                  <c:v>1.71439358382486E-4</c:v>
                </c:pt>
                <c:pt idx="110">
                  <c:v>1.7143938748631599E-4</c:v>
                </c:pt>
                <c:pt idx="111">
                  <c:v>1.7372598813381E-4</c:v>
                </c:pt>
                <c:pt idx="112">
                  <c:v>1.7504024435766001E-4</c:v>
                </c:pt>
                <c:pt idx="113">
                  <c:v>1.7504025890957599E-4</c:v>
                </c:pt>
                <c:pt idx="114">
                  <c:v>1.76618064870126E-4</c:v>
                </c:pt>
                <c:pt idx="115">
                  <c:v>1.76618064870126E-4</c:v>
                </c:pt>
                <c:pt idx="116">
                  <c:v>1.7821895016822999E-4</c:v>
                </c:pt>
                <c:pt idx="117">
                  <c:v>1.81008843355812E-4</c:v>
                </c:pt>
                <c:pt idx="118">
                  <c:v>1.81008843355812E-4</c:v>
                </c:pt>
                <c:pt idx="119">
                  <c:v>1.8172719865106E-4</c:v>
                </c:pt>
                <c:pt idx="120">
                  <c:v>1.8172719865106E-4</c:v>
                </c:pt>
                <c:pt idx="121">
                  <c:v>1.8226241809316001E-4</c:v>
                </c:pt>
                <c:pt idx="122">
                  <c:v>1.82493997272104E-4</c:v>
                </c:pt>
                <c:pt idx="123">
                  <c:v>1.8309154256712599E-4</c:v>
                </c:pt>
                <c:pt idx="124">
                  <c:v>1.8324042321182801E-4</c:v>
                </c:pt>
                <c:pt idx="125">
                  <c:v>1.83240481419489E-4</c:v>
                </c:pt>
                <c:pt idx="126">
                  <c:v>1.87930214451626E-4</c:v>
                </c:pt>
                <c:pt idx="127">
                  <c:v>1.8997162987943701E-4</c:v>
                </c:pt>
                <c:pt idx="128">
                  <c:v>1.9002180488314501E-4</c:v>
                </c:pt>
                <c:pt idx="129">
                  <c:v>1.9002181943506E-4</c:v>
                </c:pt>
                <c:pt idx="130">
                  <c:v>1.9017759768757999E-4</c:v>
                </c:pt>
                <c:pt idx="131">
                  <c:v>1.90218590432778E-4</c:v>
                </c:pt>
                <c:pt idx="132">
                  <c:v>1.93773856153712E-4</c:v>
                </c:pt>
                <c:pt idx="133">
                  <c:v>1.93773885257542E-4</c:v>
                </c:pt>
                <c:pt idx="134">
                  <c:v>1.9384035840630499E-4</c:v>
                </c:pt>
                <c:pt idx="135">
                  <c:v>1.94356645806692E-4</c:v>
                </c:pt>
                <c:pt idx="136">
                  <c:v>1.9552958838176001E-4</c:v>
                </c:pt>
                <c:pt idx="137">
                  <c:v>1.9932279246859201E-4</c:v>
                </c:pt>
                <c:pt idx="138">
                  <c:v>2.00316644622944E-4</c:v>
                </c:pt>
                <c:pt idx="139">
                  <c:v>2.0232266979292E-4</c:v>
                </c:pt>
                <c:pt idx="140">
                  <c:v>2.0232266979292E-4</c:v>
                </c:pt>
                <c:pt idx="141">
                  <c:v>2.0324463548604399E-4</c:v>
                </c:pt>
                <c:pt idx="142">
                  <c:v>2.0718430459964999E-4</c:v>
                </c:pt>
                <c:pt idx="143">
                  <c:v>2.08273937460035E-4</c:v>
                </c:pt>
                <c:pt idx="144">
                  <c:v>2.08616329473443E-4</c:v>
                </c:pt>
                <c:pt idx="145">
                  <c:v>2.0885921549052E-4</c:v>
                </c:pt>
                <c:pt idx="146">
                  <c:v>2.0885921549052E-4</c:v>
                </c:pt>
                <c:pt idx="147">
                  <c:v>2.09309364436194E-4</c:v>
                </c:pt>
                <c:pt idx="148">
                  <c:v>2.09810488740914E-4</c:v>
                </c:pt>
                <c:pt idx="149">
                  <c:v>2.1204553195275399E-4</c:v>
                </c:pt>
                <c:pt idx="150">
                  <c:v>2.13667590287514E-4</c:v>
                </c:pt>
                <c:pt idx="151">
                  <c:v>2.1388588356785501E-4</c:v>
                </c:pt>
                <c:pt idx="152">
                  <c:v>2.1416322852019199E-4</c:v>
                </c:pt>
                <c:pt idx="153">
                  <c:v>2.1559104789048401E-4</c:v>
                </c:pt>
                <c:pt idx="154">
                  <c:v>2.19196896068752E-4</c:v>
                </c:pt>
                <c:pt idx="155">
                  <c:v>2.1919691062066701E-4</c:v>
                </c:pt>
                <c:pt idx="156">
                  <c:v>2.19599940464832E-4</c:v>
                </c:pt>
                <c:pt idx="157">
                  <c:v>2.1959998412057801E-4</c:v>
                </c:pt>
                <c:pt idx="158">
                  <c:v>2.21966998651624E-4</c:v>
                </c:pt>
                <c:pt idx="159">
                  <c:v>3.7392973899841298E-4</c:v>
                </c:pt>
                <c:pt idx="160">
                  <c:v>3.7392973899841298E-4</c:v>
                </c:pt>
                <c:pt idx="161">
                  <c:v>3.7392973899841298E-4</c:v>
                </c:pt>
                <c:pt idx="162">
                  <c:v>3.7392973899841298E-4</c:v>
                </c:pt>
                <c:pt idx="163">
                  <c:v>3.7392973899841298E-4</c:v>
                </c:pt>
                <c:pt idx="164">
                  <c:v>3.7392973899841298E-4</c:v>
                </c:pt>
              </c:numCache>
            </c:numRef>
          </c:xVal>
          <c:yVal>
            <c:numRef>
              <c:f>U!$B$1:$B$165</c:f>
              <c:numCache>
                <c:formatCode>General</c:formatCode>
                <c:ptCount val="165"/>
                <c:pt idx="0">
                  <c:v>5.05779382820037E-7</c:v>
                </c:pt>
                <c:pt idx="1">
                  <c:v>5.2313447440610595E-7</c:v>
                </c:pt>
                <c:pt idx="2">
                  <c:v>5.0591233957675296E-7</c:v>
                </c:pt>
                <c:pt idx="3">
                  <c:v>5.0548658236948498E-7</c:v>
                </c:pt>
                <c:pt idx="4">
                  <c:v>5.05779382820037E-7</c:v>
                </c:pt>
                <c:pt idx="5">
                  <c:v>5.2313447440610595E-7</c:v>
                </c:pt>
                <c:pt idx="6">
                  <c:v>5.4316387831931997E-7</c:v>
                </c:pt>
                <c:pt idx="7">
                  <c:v>5.2313447440610595E-7</c:v>
                </c:pt>
                <c:pt idx="8">
                  <c:v>5.0548658236948498E-7</c:v>
                </c:pt>
                <c:pt idx="9">
                  <c:v>5.05779382820037E-7</c:v>
                </c:pt>
                <c:pt idx="10">
                  <c:v>4.96808468142262E-7</c:v>
                </c:pt>
                <c:pt idx="11">
                  <c:v>4.9814786962087996E-7</c:v>
                </c:pt>
                <c:pt idx="12">
                  <c:v>5.1197645234424303E-7</c:v>
                </c:pt>
                <c:pt idx="13">
                  <c:v>5.05779382820037E-7</c:v>
                </c:pt>
                <c:pt idx="14">
                  <c:v>5.0591233957675296E-7</c:v>
                </c:pt>
                <c:pt idx="15">
                  <c:v>4.9814786962087996E-7</c:v>
                </c:pt>
                <c:pt idx="16">
                  <c:v>5.0234922355230104E-7</c:v>
                </c:pt>
                <c:pt idx="17">
                  <c:v>5.0234922355230104E-7</c:v>
                </c:pt>
                <c:pt idx="18">
                  <c:v>5.0234922355230104E-7</c:v>
                </c:pt>
                <c:pt idx="19">
                  <c:v>5.0234922355230104E-7</c:v>
                </c:pt>
                <c:pt idx="20">
                  <c:v>5.0234922355230104E-7</c:v>
                </c:pt>
                <c:pt idx="21">
                  <c:v>5.3841858971281898E-7</c:v>
                </c:pt>
                <c:pt idx="22">
                  <c:v>5.5681169897070504E-7</c:v>
                </c:pt>
                <c:pt idx="23">
                  <c:v>5.5681169897070504E-7</c:v>
                </c:pt>
                <c:pt idx="24">
                  <c:v>5.5681169897070504E-7</c:v>
                </c:pt>
                <c:pt idx="25">
                  <c:v>5.5681169897070504E-7</c:v>
                </c:pt>
                <c:pt idx="26">
                  <c:v>5.5681169897070504E-7</c:v>
                </c:pt>
                <c:pt idx="27">
                  <c:v>5.5681169897070504E-7</c:v>
                </c:pt>
                <c:pt idx="28">
                  <c:v>5.5681169897070504E-7</c:v>
                </c:pt>
                <c:pt idx="29">
                  <c:v>5.5681169897070504E-7</c:v>
                </c:pt>
                <c:pt idx="30">
                  <c:v>5.9040291944256698E-7</c:v>
                </c:pt>
                <c:pt idx="31">
                  <c:v>5.9040291944256698E-7</c:v>
                </c:pt>
                <c:pt idx="32">
                  <c:v>5.89866601785616E-7</c:v>
                </c:pt>
                <c:pt idx="33">
                  <c:v>5.89866601785616E-7</c:v>
                </c:pt>
                <c:pt idx="34">
                  <c:v>5.89866601785616E-7</c:v>
                </c:pt>
                <c:pt idx="35">
                  <c:v>6.3648184323028503E-7</c:v>
                </c:pt>
                <c:pt idx="36">
                  <c:v>6.3648184323028503E-7</c:v>
                </c:pt>
                <c:pt idx="37">
                  <c:v>6.4092381535374401E-7</c:v>
                </c:pt>
                <c:pt idx="38">
                  <c:v>6.4092381535374401E-7</c:v>
                </c:pt>
                <c:pt idx="39">
                  <c:v>6.6715801949612796E-7</c:v>
                </c:pt>
                <c:pt idx="40">
                  <c:v>7.2413143925587001E-7</c:v>
                </c:pt>
                <c:pt idx="41">
                  <c:v>7.2413143925587001E-7</c:v>
                </c:pt>
                <c:pt idx="42">
                  <c:v>7.2413143925587001E-7</c:v>
                </c:pt>
                <c:pt idx="43">
                  <c:v>7.2413143925587001E-7</c:v>
                </c:pt>
                <c:pt idx="44">
                  <c:v>7.9878270753397405E-7</c:v>
                </c:pt>
                <c:pt idx="45">
                  <c:v>7.9878270753397405E-7</c:v>
                </c:pt>
                <c:pt idx="46">
                  <c:v>8.2419501268304895E-7</c:v>
                </c:pt>
                <c:pt idx="47">
                  <c:v>8.2419501268304895E-7</c:v>
                </c:pt>
                <c:pt idx="48">
                  <c:v>8.2419501268304895E-7</c:v>
                </c:pt>
                <c:pt idx="49">
                  <c:v>8.63081993429659E-7</c:v>
                </c:pt>
                <c:pt idx="50">
                  <c:v>9.2023293518650398E-7</c:v>
                </c:pt>
                <c:pt idx="51">
                  <c:v>9.2023293518650398E-7</c:v>
                </c:pt>
                <c:pt idx="52">
                  <c:v>8.7179398633452302E-7</c:v>
                </c:pt>
                <c:pt idx="53">
                  <c:v>8.7179398633452302E-7</c:v>
                </c:pt>
                <c:pt idx="54">
                  <c:v>8.7179398633452302E-7</c:v>
                </c:pt>
                <c:pt idx="55">
                  <c:v>8.7179398633452302E-7</c:v>
                </c:pt>
                <c:pt idx="56">
                  <c:v>1.02608544239047E-6</c:v>
                </c:pt>
                <c:pt idx="57">
                  <c:v>1.02608544239047E-6</c:v>
                </c:pt>
                <c:pt idx="58">
                  <c:v>9.5268120503533303E-7</c:v>
                </c:pt>
                <c:pt idx="59">
                  <c:v>1.02608544239047E-6</c:v>
                </c:pt>
                <c:pt idx="60">
                  <c:v>1.1183889228050199E-6</c:v>
                </c:pt>
                <c:pt idx="61">
                  <c:v>1.13245209831803E-6</c:v>
                </c:pt>
                <c:pt idx="62">
                  <c:v>1.13245209831803E-6</c:v>
                </c:pt>
                <c:pt idx="63">
                  <c:v>1.13245209831803E-6</c:v>
                </c:pt>
                <c:pt idx="64">
                  <c:v>1.13245209831803E-6</c:v>
                </c:pt>
                <c:pt idx="65">
                  <c:v>1.1491149507492099E-6</c:v>
                </c:pt>
                <c:pt idx="66">
                  <c:v>1.1491149507492099E-6</c:v>
                </c:pt>
                <c:pt idx="67">
                  <c:v>1.22601318253146E-6</c:v>
                </c:pt>
                <c:pt idx="68">
                  <c:v>1.22601318253146E-6</c:v>
                </c:pt>
                <c:pt idx="69">
                  <c:v>1.22601318253146E-6</c:v>
                </c:pt>
                <c:pt idx="70">
                  <c:v>1.23079780678381E-6</c:v>
                </c:pt>
                <c:pt idx="71">
                  <c:v>1.23079780678381E-6</c:v>
                </c:pt>
                <c:pt idx="72">
                  <c:v>1.23079780678381E-6</c:v>
                </c:pt>
                <c:pt idx="73">
                  <c:v>1.22601318253146E-6</c:v>
                </c:pt>
                <c:pt idx="74">
                  <c:v>1.26154600366135E-6</c:v>
                </c:pt>
                <c:pt idx="75">
                  <c:v>1.26154600366135E-6</c:v>
                </c:pt>
                <c:pt idx="76">
                  <c:v>1.30224907479715E-6</c:v>
                </c:pt>
                <c:pt idx="77">
                  <c:v>1.30224907479715E-6</c:v>
                </c:pt>
                <c:pt idx="78">
                  <c:v>1.3492427797245901E-6</c:v>
                </c:pt>
                <c:pt idx="79">
                  <c:v>1.3492427797245901E-6</c:v>
                </c:pt>
                <c:pt idx="80">
                  <c:v>1.3492427797245901E-6</c:v>
                </c:pt>
                <c:pt idx="81">
                  <c:v>1.3492427797245901E-6</c:v>
                </c:pt>
                <c:pt idx="82">
                  <c:v>1.3492427797245901E-6</c:v>
                </c:pt>
                <c:pt idx="83">
                  <c:v>1.37185668336315E-6</c:v>
                </c:pt>
                <c:pt idx="84">
                  <c:v>1.37185668336315E-6</c:v>
                </c:pt>
                <c:pt idx="85">
                  <c:v>1.48428728152794E-6</c:v>
                </c:pt>
                <c:pt idx="86">
                  <c:v>1.48428728152794E-6</c:v>
                </c:pt>
                <c:pt idx="87">
                  <c:v>1.48428728152794E-6</c:v>
                </c:pt>
                <c:pt idx="88">
                  <c:v>1.48428728152794E-6</c:v>
                </c:pt>
                <c:pt idx="89">
                  <c:v>1.5002078725956399E-6</c:v>
                </c:pt>
                <c:pt idx="90">
                  <c:v>1.5002078725956399E-6</c:v>
                </c:pt>
                <c:pt idx="91">
                  <c:v>1.61224943440175E-6</c:v>
                </c:pt>
                <c:pt idx="92">
                  <c:v>1.61224943440175E-6</c:v>
                </c:pt>
                <c:pt idx="93">
                  <c:v>1.66074414664763E-6</c:v>
                </c:pt>
                <c:pt idx="94">
                  <c:v>1.66074414664763E-6</c:v>
                </c:pt>
                <c:pt idx="95">
                  <c:v>1.64582252182299E-6</c:v>
                </c:pt>
                <c:pt idx="96">
                  <c:v>1.66074414664763E-6</c:v>
                </c:pt>
                <c:pt idx="97">
                  <c:v>1.7588861283002199E-6</c:v>
                </c:pt>
                <c:pt idx="98">
                  <c:v>1.7588861283002199E-6</c:v>
                </c:pt>
                <c:pt idx="99">
                  <c:v>1.8171557485402401E-6</c:v>
                </c:pt>
                <c:pt idx="100">
                  <c:v>1.8171557485402401E-6</c:v>
                </c:pt>
                <c:pt idx="101">
                  <c:v>1.7386722674928E-6</c:v>
                </c:pt>
                <c:pt idx="102">
                  <c:v>1.7386722674928E-6</c:v>
                </c:pt>
                <c:pt idx="103">
                  <c:v>1.7588861283002199E-6</c:v>
                </c:pt>
                <c:pt idx="104">
                  <c:v>1.8171557485402401E-6</c:v>
                </c:pt>
                <c:pt idx="105">
                  <c:v>1.7588861283002199E-6</c:v>
                </c:pt>
                <c:pt idx="106">
                  <c:v>1.90096238839033E-6</c:v>
                </c:pt>
                <c:pt idx="107">
                  <c:v>1.90096238839033E-6</c:v>
                </c:pt>
                <c:pt idx="108">
                  <c:v>1.90096238839033E-6</c:v>
                </c:pt>
                <c:pt idx="109">
                  <c:v>1.9304663965158402E-6</c:v>
                </c:pt>
                <c:pt idx="110">
                  <c:v>1.9974406768597002E-6</c:v>
                </c:pt>
                <c:pt idx="111">
                  <c:v>1.9974406768597002E-6</c:v>
                </c:pt>
                <c:pt idx="112">
                  <c:v>1.9906831312255202E-6</c:v>
                </c:pt>
                <c:pt idx="113">
                  <c:v>1.97301756088564E-6</c:v>
                </c:pt>
                <c:pt idx="114">
                  <c:v>1.97301756088564E-6</c:v>
                </c:pt>
                <c:pt idx="115">
                  <c:v>2.0602215045073501E-6</c:v>
                </c:pt>
                <c:pt idx="116">
                  <c:v>2.0602215045073501E-6</c:v>
                </c:pt>
                <c:pt idx="117">
                  <c:v>2.0602215045073501E-6</c:v>
                </c:pt>
                <c:pt idx="118">
                  <c:v>2.0562961253744999E-6</c:v>
                </c:pt>
                <c:pt idx="119">
                  <c:v>2.0562961253744999E-6</c:v>
                </c:pt>
                <c:pt idx="120">
                  <c:v>2.1863643269170999E-6</c:v>
                </c:pt>
                <c:pt idx="121">
                  <c:v>2.1863643269170999E-6</c:v>
                </c:pt>
                <c:pt idx="122">
                  <c:v>2.1241671674943102E-6</c:v>
                </c:pt>
                <c:pt idx="123">
                  <c:v>2.1863643269170999E-6</c:v>
                </c:pt>
                <c:pt idx="124">
                  <c:v>2.2925146367924699E-6</c:v>
                </c:pt>
                <c:pt idx="125">
                  <c:v>2.3606803551956499E-6</c:v>
                </c:pt>
                <c:pt idx="126">
                  <c:v>2.3606803551956499E-6</c:v>
                </c:pt>
                <c:pt idx="127">
                  <c:v>2.3606803551956499E-6</c:v>
                </c:pt>
                <c:pt idx="128">
                  <c:v>2.3606803551956499E-6</c:v>
                </c:pt>
                <c:pt idx="129">
                  <c:v>2.4052451408351801E-6</c:v>
                </c:pt>
                <c:pt idx="130">
                  <c:v>2.4052451408351801E-6</c:v>
                </c:pt>
                <c:pt idx="131">
                  <c:v>2.4052451408351801E-6</c:v>
                </c:pt>
                <c:pt idx="132">
                  <c:v>2.4052451408351801E-6</c:v>
                </c:pt>
                <c:pt idx="133">
                  <c:v>2.4294213289977E-6</c:v>
                </c:pt>
                <c:pt idx="134">
                  <c:v>2.4294213289977E-6</c:v>
                </c:pt>
                <c:pt idx="135">
                  <c:v>2.4052451408351801E-6</c:v>
                </c:pt>
                <c:pt idx="136">
                  <c:v>2.5215842924808402E-6</c:v>
                </c:pt>
                <c:pt idx="137">
                  <c:v>2.5215842924808402E-6</c:v>
                </c:pt>
                <c:pt idx="138">
                  <c:v>2.5215842924808402E-6</c:v>
                </c:pt>
                <c:pt idx="139">
                  <c:v>2.5215842924808402E-6</c:v>
                </c:pt>
                <c:pt idx="140">
                  <c:v>2.6578898086882002E-6</c:v>
                </c:pt>
                <c:pt idx="141">
                  <c:v>2.6578898086882002E-6</c:v>
                </c:pt>
                <c:pt idx="142">
                  <c:v>2.6578898086882002E-6</c:v>
                </c:pt>
                <c:pt idx="143">
                  <c:v>2.6578898086882002E-6</c:v>
                </c:pt>
                <c:pt idx="144">
                  <c:v>2.6578898086882002E-6</c:v>
                </c:pt>
                <c:pt idx="145">
                  <c:v>2.7826627047034002E-6</c:v>
                </c:pt>
                <c:pt idx="146">
                  <c:v>2.8975352961424501E-6</c:v>
                </c:pt>
                <c:pt idx="147">
                  <c:v>2.8975352961424501E-6</c:v>
                </c:pt>
                <c:pt idx="148">
                  <c:v>2.8975352961424501E-6</c:v>
                </c:pt>
                <c:pt idx="149">
                  <c:v>2.8975352961424501E-6</c:v>
                </c:pt>
                <c:pt idx="150">
                  <c:v>2.8975352961424501E-6</c:v>
                </c:pt>
                <c:pt idx="151">
                  <c:v>2.8975352961424501E-6</c:v>
                </c:pt>
                <c:pt idx="152">
                  <c:v>2.8975352961424501E-6</c:v>
                </c:pt>
                <c:pt idx="153">
                  <c:v>2.8975352961424501E-6</c:v>
                </c:pt>
                <c:pt idx="154">
                  <c:v>2.9551931675087E-6</c:v>
                </c:pt>
                <c:pt idx="155">
                  <c:v>3.0999465252534698E-6</c:v>
                </c:pt>
                <c:pt idx="156">
                  <c:v>3.0999465252534698E-6</c:v>
                </c:pt>
                <c:pt idx="157">
                  <c:v>3.1477873108087802E-6</c:v>
                </c:pt>
                <c:pt idx="158">
                  <c:v>3.1477873108087802E-6</c:v>
                </c:pt>
                <c:pt idx="159">
                  <c:v>7.19784929970046E-6</c:v>
                </c:pt>
                <c:pt idx="160">
                  <c:v>7.2138345785788303E-6</c:v>
                </c:pt>
                <c:pt idx="161">
                  <c:v>7.0935629992163698E-6</c:v>
                </c:pt>
                <c:pt idx="162">
                  <c:v>7.2200450631498799E-6</c:v>
                </c:pt>
                <c:pt idx="163">
                  <c:v>7.0757005232735503E-6</c:v>
                </c:pt>
                <c:pt idx="164">
                  <c:v>7.1019012466422299E-6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B12E-4F75-93FD-8FC4E54501DC}"/>
            </c:ext>
          </c:extLst>
        </c:ser>
        <c:ser>
          <c:idx val="1"/>
          <c:order val="1"/>
          <c:tx>
            <c:v>Displacement Tumor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U!$C$1:$C$144</c:f>
              <c:numCache>
                <c:formatCode>General</c:formatCode>
                <c:ptCount val="144"/>
                <c:pt idx="0">
                  <c:v>0</c:v>
                </c:pt>
                <c:pt idx="1">
                  <c:v>3.5630564525490601E-6</c:v>
                </c:pt>
                <c:pt idx="2">
                  <c:v>1.20320873975288E-5</c:v>
                </c:pt>
                <c:pt idx="3">
                  <c:v>1.20321365102427E-5</c:v>
                </c:pt>
                <c:pt idx="4">
                  <c:v>1.6938061889959499E-5</c:v>
                </c:pt>
                <c:pt idx="5">
                  <c:v>2.67792311205994E-5</c:v>
                </c:pt>
                <c:pt idx="6">
                  <c:v>3.3057345717679702E-5</c:v>
                </c:pt>
                <c:pt idx="7">
                  <c:v>4.1526331187924397E-5</c:v>
                </c:pt>
                <c:pt idx="8">
                  <c:v>4.6432258386630599E-5</c:v>
                </c:pt>
                <c:pt idx="9">
                  <c:v>5.6273398513440002E-5</c:v>
                </c:pt>
                <c:pt idx="10">
                  <c:v>6.6143758886028095E-5</c:v>
                </c:pt>
                <c:pt idx="11">
                  <c:v>7.10993044776842E-5</c:v>
                </c:pt>
                <c:pt idx="12">
                  <c:v>7.1099566412158297E-5</c:v>
                </c:pt>
                <c:pt idx="13">
                  <c:v>7.1100068453233703E-5</c:v>
                </c:pt>
                <c:pt idx="14">
                  <c:v>7.6071228249929805E-5</c:v>
                </c:pt>
                <c:pt idx="15">
                  <c:v>7.6071490184403902E-5</c:v>
                </c:pt>
                <c:pt idx="16">
                  <c:v>7.6071752118878094E-5</c:v>
                </c:pt>
                <c:pt idx="17">
                  <c:v>8.1055535702034804E-5</c:v>
                </c:pt>
                <c:pt idx="18">
                  <c:v>8.6050189565867199E-5</c:v>
                </c:pt>
                <c:pt idx="19">
                  <c:v>9.1052272182423594E-5</c:v>
                </c:pt>
                <c:pt idx="20">
                  <c:v>9.1052272182423594E-5</c:v>
                </c:pt>
                <c:pt idx="21">
                  <c:v>9.60615725489333E-5</c:v>
                </c:pt>
                <c:pt idx="22">
                  <c:v>9.6062045486178195E-5</c:v>
                </c:pt>
                <c:pt idx="23">
                  <c:v>1.0107820708071799E-4</c:v>
                </c:pt>
                <c:pt idx="24">
                  <c:v>1.06099920230918E-4</c:v>
                </c:pt>
                <c:pt idx="25">
                  <c:v>1.0610054596327201E-4</c:v>
                </c:pt>
                <c:pt idx="26">
                  <c:v>1.06101171695627E-4</c:v>
                </c:pt>
                <c:pt idx="27">
                  <c:v>1.11126828414854E-4</c:v>
                </c:pt>
                <c:pt idx="28">
                  <c:v>1.1112892389064699E-4</c:v>
                </c:pt>
                <c:pt idx="29">
                  <c:v>1.16159426397644E-4</c:v>
                </c:pt>
                <c:pt idx="30">
                  <c:v>1.16161631012801E-4</c:v>
                </c:pt>
                <c:pt idx="31">
                  <c:v>1.21196739200968E-4</c:v>
                </c:pt>
                <c:pt idx="32">
                  <c:v>1.2623687507584699E-4</c:v>
                </c:pt>
                <c:pt idx="33">
                  <c:v>1.2623687507584699E-4</c:v>
                </c:pt>
                <c:pt idx="34">
                  <c:v>1.2623687507584699E-4</c:v>
                </c:pt>
                <c:pt idx="35">
                  <c:v>1.2623774819076099E-4</c:v>
                </c:pt>
                <c:pt idx="36">
                  <c:v>1.31281354697421E-4</c:v>
                </c:pt>
                <c:pt idx="37">
                  <c:v>1.31282256916165E-4</c:v>
                </c:pt>
                <c:pt idx="38">
                  <c:v>1.3633300841320301E-4</c:v>
                </c:pt>
                <c:pt idx="39">
                  <c:v>1.4138857659418101E-4</c:v>
                </c:pt>
                <c:pt idx="40">
                  <c:v>1.41390672069974E-4</c:v>
                </c:pt>
                <c:pt idx="41">
                  <c:v>1.46449863677844E-4</c:v>
                </c:pt>
                <c:pt idx="42">
                  <c:v>1.4645096962340201E-4</c:v>
                </c:pt>
                <c:pt idx="43">
                  <c:v>1.4645207556895901E-4</c:v>
                </c:pt>
                <c:pt idx="44">
                  <c:v>1.5151561819948299E-4</c:v>
                </c:pt>
                <c:pt idx="45">
                  <c:v>1.5151911065913699E-4</c:v>
                </c:pt>
                <c:pt idx="46">
                  <c:v>1.5658742631785599E-4</c:v>
                </c:pt>
                <c:pt idx="47">
                  <c:v>1.5658864867873501E-4</c:v>
                </c:pt>
                <c:pt idx="48">
                  <c:v>1.61666219355538E-4</c:v>
                </c:pt>
                <c:pt idx="49">
                  <c:v>1.6166749992407899E-4</c:v>
                </c:pt>
                <c:pt idx="50">
                  <c:v>1.66752302902751E-4</c:v>
                </c:pt>
                <c:pt idx="51">
                  <c:v>1.7184858734253799E-4</c:v>
                </c:pt>
                <c:pt idx="52">
                  <c:v>1.7184999887831501E-4</c:v>
                </c:pt>
                <c:pt idx="53">
                  <c:v>1.76957080839202E-4</c:v>
                </c:pt>
                <c:pt idx="54">
                  <c:v>1.76961490069516E-4</c:v>
                </c:pt>
                <c:pt idx="55">
                  <c:v>1.8208501569461099E-4</c:v>
                </c:pt>
                <c:pt idx="56">
                  <c:v>1.8208657274953999E-4</c:v>
                </c:pt>
                <c:pt idx="57">
                  <c:v>1.8711092707235401E-4</c:v>
                </c:pt>
                <c:pt idx="58">
                  <c:v>1.87112498679198E-4</c:v>
                </c:pt>
                <c:pt idx="59">
                  <c:v>1.92133855307475E-4</c:v>
                </c:pt>
                <c:pt idx="60">
                  <c:v>1.9213548512198001E-4</c:v>
                </c:pt>
                <c:pt idx="61">
                  <c:v>1.9715700182132401E-4</c:v>
                </c:pt>
                <c:pt idx="62">
                  <c:v>1.97158704395406E-4</c:v>
                </c:pt>
                <c:pt idx="63">
                  <c:v>1.9716210954356901E-4</c:v>
                </c:pt>
                <c:pt idx="64">
                  <c:v>2.02183742658235E-4</c:v>
                </c:pt>
                <c:pt idx="65">
                  <c:v>2.0218550343997801E-4</c:v>
                </c:pt>
                <c:pt idx="66">
                  <c:v>2.0720731117762601E-4</c:v>
                </c:pt>
                <c:pt idx="67">
                  <c:v>2.1223099611233901E-4</c:v>
                </c:pt>
                <c:pt idx="68">
                  <c:v>2.1223662770353301E-4</c:v>
                </c:pt>
                <c:pt idx="69">
                  <c:v>2.1725866827182499E-4</c:v>
                </c:pt>
                <c:pt idx="70">
                  <c:v>2.1726060367655001E-4</c:v>
                </c:pt>
                <c:pt idx="71">
                  <c:v>2.22282818867825E-4</c:v>
                </c:pt>
                <c:pt idx="72">
                  <c:v>2.27313139475882E-4</c:v>
                </c:pt>
                <c:pt idx="73">
                  <c:v>2.2731724311597599E-4</c:v>
                </c:pt>
                <c:pt idx="74">
                  <c:v>2.3233969113789499E-4</c:v>
                </c:pt>
                <c:pt idx="75">
                  <c:v>2.32341815717518E-4</c:v>
                </c:pt>
                <c:pt idx="76">
                  <c:v>2.37631495110691E-4</c:v>
                </c:pt>
                <c:pt idx="77">
                  <c:v>2.4290633155033E-4</c:v>
                </c:pt>
                <c:pt idx="78">
                  <c:v>2.4816943914629497E-4</c:v>
                </c:pt>
                <c:pt idx="79">
                  <c:v>2.4817185476422299E-4</c:v>
                </c:pt>
                <c:pt idx="80">
                  <c:v>2.5342695880681298E-4</c:v>
                </c:pt>
                <c:pt idx="81">
                  <c:v>2.5343202287331202E-4</c:v>
                </c:pt>
                <c:pt idx="82">
                  <c:v>2.5867889053188302E-4</c:v>
                </c:pt>
                <c:pt idx="83">
                  <c:v>2.5868150987662402E-4</c:v>
                </c:pt>
                <c:pt idx="84">
                  <c:v>2.6392942527309098E-4</c:v>
                </c:pt>
                <c:pt idx="85">
                  <c:v>2.6393219013698399E-4</c:v>
                </c:pt>
                <c:pt idx="86">
                  <c:v>2.6393219013698399E-4</c:v>
                </c:pt>
                <c:pt idx="87">
                  <c:v>2.6917477953247699E-4</c:v>
                </c:pt>
                <c:pt idx="88">
                  <c:v>2.6917768991552299E-4</c:v>
                </c:pt>
                <c:pt idx="89">
                  <c:v>2.6917768991552299E-4</c:v>
                </c:pt>
                <c:pt idx="90">
                  <c:v>2.74420977802947E-4</c:v>
                </c:pt>
                <c:pt idx="91">
                  <c:v>2.7442708960734302E-4</c:v>
                </c:pt>
                <c:pt idx="92">
                  <c:v>2.7966278139501799E-4</c:v>
                </c:pt>
                <c:pt idx="93">
                  <c:v>2.7966607012785998E-4</c:v>
                </c:pt>
                <c:pt idx="94">
                  <c:v>2.8490027762018101E-4</c:v>
                </c:pt>
                <c:pt idx="95">
                  <c:v>2.84903857391328E-4</c:v>
                </c:pt>
                <c:pt idx="96">
                  <c:v>2.9013681341893998E-4</c:v>
                </c:pt>
                <c:pt idx="97">
                  <c:v>2.9013681341893998E-4</c:v>
                </c:pt>
                <c:pt idx="98">
                  <c:v>2.9014077153988199E-4</c:v>
                </c:pt>
                <c:pt idx="99">
                  <c:v>2.9014080064371201E-4</c:v>
                </c:pt>
                <c:pt idx="100">
                  <c:v>2.9537256341427603E-4</c:v>
                </c:pt>
                <c:pt idx="101">
                  <c:v>2.9537256341427603E-4</c:v>
                </c:pt>
                <c:pt idx="102">
                  <c:v>2.9537704540416598E-4</c:v>
                </c:pt>
                <c:pt idx="103">
                  <c:v>2.9537704540416598E-4</c:v>
                </c:pt>
                <c:pt idx="104">
                  <c:v>3.0060755671001998E-4</c:v>
                </c:pt>
                <c:pt idx="105">
                  <c:v>3.0061270808801001E-4</c:v>
                </c:pt>
                <c:pt idx="106">
                  <c:v>3.0061270808801001E-4</c:v>
                </c:pt>
                <c:pt idx="107">
                  <c:v>3.0584190972149399E-4</c:v>
                </c:pt>
                <c:pt idx="108">
                  <c:v>3.0584799242205902E-4</c:v>
                </c:pt>
                <c:pt idx="109">
                  <c:v>3.0584799242205902E-4</c:v>
                </c:pt>
                <c:pt idx="110">
                  <c:v>3.0584799242205902E-4</c:v>
                </c:pt>
                <c:pt idx="111">
                  <c:v>3.11075418721884E-4</c:v>
                </c:pt>
                <c:pt idx="112">
                  <c:v>3.1108275288715899E-4</c:v>
                </c:pt>
                <c:pt idx="113">
                  <c:v>3.1108275288715899E-4</c:v>
                </c:pt>
                <c:pt idx="114">
                  <c:v>3.1630828743800499E-4</c:v>
                </c:pt>
                <c:pt idx="115">
                  <c:v>3.1630828743800499E-4</c:v>
                </c:pt>
                <c:pt idx="116">
                  <c:v>3.1631716410629402E-4</c:v>
                </c:pt>
                <c:pt idx="117">
                  <c:v>3.1631716410629402E-4</c:v>
                </c:pt>
                <c:pt idx="118">
                  <c:v>3.2154025393538199E-4</c:v>
                </c:pt>
                <c:pt idx="119">
                  <c:v>3.21551080560312E-4</c:v>
                </c:pt>
                <c:pt idx="120">
                  <c:v>3.26771405525505E-4</c:v>
                </c:pt>
                <c:pt idx="121">
                  <c:v>3.2678450224921102E-4</c:v>
                </c:pt>
                <c:pt idx="122">
                  <c:v>3.2678450224921102E-4</c:v>
                </c:pt>
                <c:pt idx="123">
                  <c:v>3.3200168400071599E-4</c:v>
                </c:pt>
                <c:pt idx="124">
                  <c:v>3.3201740006916198E-4</c:v>
                </c:pt>
                <c:pt idx="125">
                  <c:v>3.3201740006916198E-4</c:v>
                </c:pt>
                <c:pt idx="126">
                  <c:v>3.37231496814638E-4</c:v>
                </c:pt>
                <c:pt idx="127">
                  <c:v>3.37249686708674E-4</c:v>
                </c:pt>
                <c:pt idx="128">
                  <c:v>3.37249686708674E-4</c:v>
                </c:pt>
                <c:pt idx="129">
                  <c:v>3.42461367836222E-4</c:v>
                </c:pt>
                <c:pt idx="130">
                  <c:v>3.42461367836222E-4</c:v>
                </c:pt>
                <c:pt idx="131">
                  <c:v>3.42461367836222E-4</c:v>
                </c:pt>
                <c:pt idx="132">
                  <c:v>3.42481216648593E-4</c:v>
                </c:pt>
                <c:pt idx="133">
                  <c:v>3.47692111972719E-4</c:v>
                </c:pt>
                <c:pt idx="134">
                  <c:v>3.4771193168125998E-4</c:v>
                </c:pt>
                <c:pt idx="135">
                  <c:v>3.4771193168125998E-4</c:v>
                </c:pt>
                <c:pt idx="136">
                  <c:v>3.5292448592372201E-4</c:v>
                </c:pt>
                <c:pt idx="137">
                  <c:v>3.52941046003252E-4</c:v>
                </c:pt>
                <c:pt idx="138">
                  <c:v>3.52941046003252E-4</c:v>
                </c:pt>
                <c:pt idx="139">
                  <c:v>3.5815723822452101E-4</c:v>
                </c:pt>
                <c:pt idx="140">
                  <c:v>3.5816672607325001E-4</c:v>
                </c:pt>
                <c:pt idx="141">
                  <c:v>3.5816672607325001E-4</c:v>
                </c:pt>
                <c:pt idx="142">
                  <c:v>3.6338635254651303E-4</c:v>
                </c:pt>
                <c:pt idx="143">
                  <c:v>3.6338635254651303E-4</c:v>
                </c:pt>
              </c:numCache>
            </c:numRef>
          </c:xVal>
          <c:yVal>
            <c:numRef>
              <c:f>U!$D$1:$D$144</c:f>
              <c:numCache>
                <c:formatCode>General</c:formatCode>
                <c:ptCount val="144"/>
                <c:pt idx="0">
                  <c:v>5.9091019011248104E-7</c:v>
                </c:pt>
                <c:pt idx="1">
                  <c:v>5.9372302985138895E-7</c:v>
                </c:pt>
                <c:pt idx="2">
                  <c:v>5.7803435993264398E-7</c:v>
                </c:pt>
                <c:pt idx="3">
                  <c:v>5.9091019011248104E-7</c:v>
                </c:pt>
                <c:pt idx="4">
                  <c:v>5.9372302985138895E-7</c:v>
                </c:pt>
                <c:pt idx="5">
                  <c:v>5.8068081898454704E-7</c:v>
                </c:pt>
                <c:pt idx="6">
                  <c:v>5.9372302985138895E-7</c:v>
                </c:pt>
                <c:pt idx="7">
                  <c:v>5.9091019011248104E-7</c:v>
                </c:pt>
                <c:pt idx="8">
                  <c:v>5.9372302985138895E-7</c:v>
                </c:pt>
                <c:pt idx="9">
                  <c:v>5.7803435993264398E-7</c:v>
                </c:pt>
                <c:pt idx="10">
                  <c:v>5.8068081898454704E-7</c:v>
                </c:pt>
                <c:pt idx="11">
                  <c:v>5.8068081898454704E-7</c:v>
                </c:pt>
                <c:pt idx="12">
                  <c:v>6.2541937495552702E-7</c:v>
                </c:pt>
                <c:pt idx="13">
                  <c:v>5.9538649566093195E-7</c:v>
                </c:pt>
                <c:pt idx="14">
                  <c:v>5.9538649566093195E-7</c:v>
                </c:pt>
                <c:pt idx="15">
                  <c:v>6.6384859565005204E-7</c:v>
                </c:pt>
                <c:pt idx="16">
                  <c:v>5.9523824802454296E-7</c:v>
                </c:pt>
                <c:pt idx="17">
                  <c:v>6.6384859565005204E-7</c:v>
                </c:pt>
                <c:pt idx="18">
                  <c:v>7.2851270260798597E-7</c:v>
                </c:pt>
                <c:pt idx="19">
                  <c:v>7.8674958103874804E-7</c:v>
                </c:pt>
                <c:pt idx="20">
                  <c:v>7.2454162136637002E-7</c:v>
                </c:pt>
                <c:pt idx="21">
                  <c:v>8.0066888585861296E-7</c:v>
                </c:pt>
                <c:pt idx="22">
                  <c:v>8.56063763876591E-7</c:v>
                </c:pt>
                <c:pt idx="23">
                  <c:v>8.8017441157717205E-7</c:v>
                </c:pt>
                <c:pt idx="24">
                  <c:v>1.01413831998798E-6</c:v>
                </c:pt>
                <c:pt idx="25">
                  <c:v>9.6303347163484389E-7</c:v>
                </c:pt>
                <c:pt idx="26">
                  <c:v>1.07924381609337E-6</c:v>
                </c:pt>
                <c:pt idx="27">
                  <c:v>1.07924381609337E-6</c:v>
                </c:pt>
                <c:pt idx="28">
                  <c:v>1.1851491308334499E-6</c:v>
                </c:pt>
                <c:pt idx="29">
                  <c:v>1.1851491308334499E-6</c:v>
                </c:pt>
                <c:pt idx="30">
                  <c:v>1.2841945817854101E-6</c:v>
                </c:pt>
                <c:pt idx="31">
                  <c:v>1.2841945817854101E-6</c:v>
                </c:pt>
                <c:pt idx="32">
                  <c:v>1.2841945817854101E-6</c:v>
                </c:pt>
                <c:pt idx="33">
                  <c:v>1.38671236982191E-6</c:v>
                </c:pt>
                <c:pt idx="34">
                  <c:v>1.28649003272585E-6</c:v>
                </c:pt>
                <c:pt idx="35">
                  <c:v>1.3816330692861801E-6</c:v>
                </c:pt>
                <c:pt idx="36">
                  <c:v>1.3816330692861801E-6</c:v>
                </c:pt>
                <c:pt idx="37">
                  <c:v>1.5212709740808299E-6</c:v>
                </c:pt>
                <c:pt idx="38">
                  <c:v>1.65637811733177E-6</c:v>
                </c:pt>
                <c:pt idx="39">
                  <c:v>1.65637811733177E-6</c:v>
                </c:pt>
                <c:pt idx="40">
                  <c:v>1.71375620539038E-6</c:v>
                </c:pt>
                <c:pt idx="41">
                  <c:v>1.7137518852905499E-6</c:v>
                </c:pt>
                <c:pt idx="42">
                  <c:v>1.94941344489052E-6</c:v>
                </c:pt>
                <c:pt idx="43">
                  <c:v>1.7922648112289599E-6</c:v>
                </c:pt>
                <c:pt idx="44">
                  <c:v>1.94941344489052E-6</c:v>
                </c:pt>
                <c:pt idx="45">
                  <c:v>2.0444240362849099E-6</c:v>
                </c:pt>
                <c:pt idx="46">
                  <c:v>2.0444240362849099E-6</c:v>
                </c:pt>
                <c:pt idx="47">
                  <c:v>2.17999672713631E-6</c:v>
                </c:pt>
                <c:pt idx="48">
                  <c:v>2.17999672713631E-6</c:v>
                </c:pt>
                <c:pt idx="49">
                  <c:v>2.31485819313093E-6</c:v>
                </c:pt>
                <c:pt idx="50">
                  <c:v>2.31485819313093E-6</c:v>
                </c:pt>
                <c:pt idx="51">
                  <c:v>2.46485819843656E-6</c:v>
                </c:pt>
                <c:pt idx="52">
                  <c:v>2.6137320219277201E-6</c:v>
                </c:pt>
                <c:pt idx="53">
                  <c:v>2.6137320219277201E-6</c:v>
                </c:pt>
                <c:pt idx="54">
                  <c:v>2.7786147711594801E-6</c:v>
                </c:pt>
                <c:pt idx="55">
                  <c:v>2.7786147711594801E-6</c:v>
                </c:pt>
                <c:pt idx="56">
                  <c:v>2.8895015020680102E-6</c:v>
                </c:pt>
                <c:pt idx="57">
                  <c:v>2.8895015020680102E-6</c:v>
                </c:pt>
                <c:pt idx="58">
                  <c:v>2.9121176794433302E-6</c:v>
                </c:pt>
                <c:pt idx="59">
                  <c:v>2.9121176794433302E-6</c:v>
                </c:pt>
                <c:pt idx="60">
                  <c:v>2.9274208372953602E-6</c:v>
                </c:pt>
                <c:pt idx="61">
                  <c:v>2.9274208372953602E-6</c:v>
                </c:pt>
                <c:pt idx="62">
                  <c:v>2.9396494483080502E-6</c:v>
                </c:pt>
                <c:pt idx="63">
                  <c:v>2.9615027870022501E-6</c:v>
                </c:pt>
                <c:pt idx="64">
                  <c:v>2.9615027870022501E-6</c:v>
                </c:pt>
                <c:pt idx="65">
                  <c:v>2.9790130611218E-6</c:v>
                </c:pt>
                <c:pt idx="66">
                  <c:v>2.9790130611218E-6</c:v>
                </c:pt>
                <c:pt idx="67">
                  <c:v>3.0031242204131601E-6</c:v>
                </c:pt>
                <c:pt idx="68">
                  <c:v>3.0267010515672201E-6</c:v>
                </c:pt>
                <c:pt idx="69">
                  <c:v>3.0267010515672201E-6</c:v>
                </c:pt>
                <c:pt idx="70">
                  <c:v>3.0431378945650101E-6</c:v>
                </c:pt>
                <c:pt idx="71">
                  <c:v>3.0431378945650101E-6</c:v>
                </c:pt>
                <c:pt idx="72">
                  <c:v>3.0713424621353599E-6</c:v>
                </c:pt>
                <c:pt idx="73">
                  <c:v>3.09699476019887E-6</c:v>
                </c:pt>
                <c:pt idx="74">
                  <c:v>3.09699476019887E-6</c:v>
                </c:pt>
                <c:pt idx="75">
                  <c:v>3.2649752483848698E-6</c:v>
                </c:pt>
                <c:pt idx="76">
                  <c:v>3.2649752483848698E-6</c:v>
                </c:pt>
                <c:pt idx="77">
                  <c:v>3.5053476494795198E-6</c:v>
                </c:pt>
                <c:pt idx="78">
                  <c:v>3.5053476494795198E-6</c:v>
                </c:pt>
                <c:pt idx="79">
                  <c:v>3.7735546811745701E-6</c:v>
                </c:pt>
                <c:pt idx="80">
                  <c:v>3.7735546811745701E-6</c:v>
                </c:pt>
                <c:pt idx="81">
                  <c:v>3.8967473301454396E-6</c:v>
                </c:pt>
                <c:pt idx="82">
                  <c:v>3.8967473301454396E-6</c:v>
                </c:pt>
                <c:pt idx="83">
                  <c:v>4.0464215089741603E-6</c:v>
                </c:pt>
                <c:pt idx="84">
                  <c:v>4.0979057303047697E-6</c:v>
                </c:pt>
                <c:pt idx="85">
                  <c:v>4.2125607251364297E-6</c:v>
                </c:pt>
                <c:pt idx="86">
                  <c:v>4.2118649616895701E-6</c:v>
                </c:pt>
                <c:pt idx="87">
                  <c:v>4.3798190745292198E-6</c:v>
                </c:pt>
                <c:pt idx="88">
                  <c:v>4.21193544752896E-6</c:v>
                </c:pt>
                <c:pt idx="89">
                  <c:v>4.3019481381634199E-6</c:v>
                </c:pt>
                <c:pt idx="90">
                  <c:v>4.5153860810387397E-6</c:v>
                </c:pt>
                <c:pt idx="91">
                  <c:v>4.6876184569555301E-6</c:v>
                </c:pt>
                <c:pt idx="92">
                  <c:v>4.6876184569555301E-6</c:v>
                </c:pt>
                <c:pt idx="93">
                  <c:v>4.6876184569555301E-6</c:v>
                </c:pt>
                <c:pt idx="94">
                  <c:v>4.6876184569555301E-6</c:v>
                </c:pt>
                <c:pt idx="95">
                  <c:v>4.78984065921395E-6</c:v>
                </c:pt>
                <c:pt idx="96">
                  <c:v>4.9832829063234402E-6</c:v>
                </c:pt>
                <c:pt idx="97">
                  <c:v>4.8512897592445404E-6</c:v>
                </c:pt>
                <c:pt idx="98">
                  <c:v>4.9832829063234402E-6</c:v>
                </c:pt>
                <c:pt idx="99">
                  <c:v>5.0085563998436496E-6</c:v>
                </c:pt>
                <c:pt idx="100">
                  <c:v>5.0085563998436496E-6</c:v>
                </c:pt>
                <c:pt idx="101">
                  <c:v>5.1428010010568002E-6</c:v>
                </c:pt>
                <c:pt idx="102">
                  <c:v>5.1428010010568002E-6</c:v>
                </c:pt>
                <c:pt idx="103">
                  <c:v>5.2321329349069797E-6</c:v>
                </c:pt>
                <c:pt idx="104">
                  <c:v>5.2321329349069797E-6</c:v>
                </c:pt>
                <c:pt idx="105">
                  <c:v>5.2321329349069797E-6</c:v>
                </c:pt>
                <c:pt idx="106">
                  <c:v>5.3567950999422498E-6</c:v>
                </c:pt>
                <c:pt idx="107">
                  <c:v>5.3567950999422498E-6</c:v>
                </c:pt>
                <c:pt idx="108">
                  <c:v>5.3567950999422498E-6</c:v>
                </c:pt>
                <c:pt idx="109">
                  <c:v>5.4837582865729903E-6</c:v>
                </c:pt>
                <c:pt idx="110">
                  <c:v>5.6048129408736696E-6</c:v>
                </c:pt>
                <c:pt idx="111">
                  <c:v>5.6048129408736696E-6</c:v>
                </c:pt>
                <c:pt idx="112">
                  <c:v>5.6048129408736696E-6</c:v>
                </c:pt>
                <c:pt idx="113">
                  <c:v>5.7226902754337104E-6</c:v>
                </c:pt>
                <c:pt idx="114">
                  <c:v>5.7226902754337104E-6</c:v>
                </c:pt>
                <c:pt idx="115">
                  <c:v>5.7695815485203596E-6</c:v>
                </c:pt>
                <c:pt idx="116">
                  <c:v>5.7817360357148598E-6</c:v>
                </c:pt>
                <c:pt idx="117">
                  <c:v>5.8738492043630703E-6</c:v>
                </c:pt>
                <c:pt idx="118">
                  <c:v>5.8738492043630703E-6</c:v>
                </c:pt>
                <c:pt idx="119">
                  <c:v>5.8738492043630703E-6</c:v>
                </c:pt>
                <c:pt idx="120">
                  <c:v>5.9930443967459698E-6</c:v>
                </c:pt>
                <c:pt idx="121">
                  <c:v>5.9930443967459698E-6</c:v>
                </c:pt>
                <c:pt idx="122">
                  <c:v>6.1942782849655504E-6</c:v>
                </c:pt>
                <c:pt idx="123">
                  <c:v>6.1942782849655504E-6</c:v>
                </c:pt>
                <c:pt idx="124">
                  <c:v>6.1942782849655504E-6</c:v>
                </c:pt>
                <c:pt idx="125">
                  <c:v>6.3660895648354199E-6</c:v>
                </c:pt>
                <c:pt idx="126">
                  <c:v>6.3660895648354199E-6</c:v>
                </c:pt>
                <c:pt idx="127">
                  <c:v>6.3660895648354199E-6</c:v>
                </c:pt>
                <c:pt idx="128">
                  <c:v>6.4493492573092201E-6</c:v>
                </c:pt>
                <c:pt idx="129">
                  <c:v>6.4493492573092201E-6</c:v>
                </c:pt>
                <c:pt idx="130">
                  <c:v>6.3871475504129202E-6</c:v>
                </c:pt>
                <c:pt idx="131">
                  <c:v>6.5361418819520597E-6</c:v>
                </c:pt>
                <c:pt idx="132">
                  <c:v>6.5361418819520597E-6</c:v>
                </c:pt>
                <c:pt idx="133">
                  <c:v>6.5392268879804803E-6</c:v>
                </c:pt>
                <c:pt idx="134">
                  <c:v>6.5392268879804803E-6</c:v>
                </c:pt>
                <c:pt idx="135">
                  <c:v>6.68440088702482E-6</c:v>
                </c:pt>
                <c:pt idx="136">
                  <c:v>6.74532611810719E-6</c:v>
                </c:pt>
                <c:pt idx="137">
                  <c:v>6.74532611810719E-6</c:v>
                </c:pt>
                <c:pt idx="138">
                  <c:v>6.89787702867761E-6</c:v>
                </c:pt>
                <c:pt idx="139">
                  <c:v>6.89787702867761E-6</c:v>
                </c:pt>
                <c:pt idx="140">
                  <c:v>6.89787702867761E-6</c:v>
                </c:pt>
                <c:pt idx="141">
                  <c:v>7.0470055106852703E-6</c:v>
                </c:pt>
                <c:pt idx="142">
                  <c:v>7.0470055106852703E-6</c:v>
                </c:pt>
                <c:pt idx="143">
                  <c:v>7.0750911618233599E-6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B12E-4F75-93FD-8FC4E54501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563136"/>
        <c:axId val="113565056"/>
      </c:scatterChart>
      <c:valAx>
        <c:axId val="113563136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Path Length (m)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565056"/>
        <c:crosses val="autoZero"/>
        <c:crossBetween val="midCat"/>
      </c:valAx>
      <c:valAx>
        <c:axId val="113565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Displacement (m)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5631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Mises No Tumor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Mises!$A$1:$A$160</c:f>
              <c:numCache>
                <c:formatCode>General</c:formatCode>
                <c:ptCount val="160"/>
                <c:pt idx="0">
                  <c:v>0</c:v>
                </c:pt>
                <c:pt idx="1">
                  <c:v>5.1559038638515631E-7</c:v>
                </c:pt>
                <c:pt idx="2">
                  <c:v>9.7025422292063013E-6</c:v>
                </c:pt>
                <c:pt idx="3">
                  <c:v>9.7025422292063013E-6</c:v>
                </c:pt>
                <c:pt idx="4">
                  <c:v>2.4856830350472592E-5</c:v>
                </c:pt>
                <c:pt idx="5">
                  <c:v>2.4856830350472592E-5</c:v>
                </c:pt>
                <c:pt idx="6">
                  <c:v>3.4499895264161751E-5</c:v>
                </c:pt>
                <c:pt idx="7">
                  <c:v>4.4142961996840313E-5</c:v>
                </c:pt>
                <c:pt idx="8">
                  <c:v>4.4142961996840313E-5</c:v>
                </c:pt>
                <c:pt idx="9">
                  <c:v>4.4142961996840313E-5</c:v>
                </c:pt>
                <c:pt idx="10">
                  <c:v>5.2814324590144679E-5</c:v>
                </c:pt>
                <c:pt idx="11">
                  <c:v>6.4310312154702842E-5</c:v>
                </c:pt>
                <c:pt idx="12">
                  <c:v>6.4310312154702842E-5</c:v>
                </c:pt>
                <c:pt idx="13">
                  <c:v>7.7845877967774868E-5</c:v>
                </c:pt>
                <c:pt idx="14">
                  <c:v>8.7488937424495816E-5</c:v>
                </c:pt>
                <c:pt idx="15">
                  <c:v>9.3276896222960204E-5</c:v>
                </c:pt>
                <c:pt idx="16">
                  <c:v>9.3329086666926742E-5</c:v>
                </c:pt>
                <c:pt idx="17">
                  <c:v>9.3355141871143132E-5</c:v>
                </c:pt>
                <c:pt idx="18">
                  <c:v>9.4111346697900444E-5</c:v>
                </c:pt>
                <c:pt idx="19">
                  <c:v>9.4168448413256556E-5</c:v>
                </c:pt>
                <c:pt idx="20">
                  <c:v>9.6707743068691343E-5</c:v>
                </c:pt>
                <c:pt idx="21">
                  <c:v>9.7309261036571115E-5</c:v>
                </c:pt>
                <c:pt idx="22">
                  <c:v>9.947282524080947E-5</c:v>
                </c:pt>
                <c:pt idx="23">
                  <c:v>9.9483586382120848E-5</c:v>
                </c:pt>
                <c:pt idx="24">
                  <c:v>9.9498436611611396E-5</c:v>
                </c:pt>
                <c:pt idx="25">
                  <c:v>1.0022687638411298E-4</c:v>
                </c:pt>
                <c:pt idx="26">
                  <c:v>1.0039097105618566E-4</c:v>
                </c:pt>
                <c:pt idx="27">
                  <c:v>1.0339396249037236E-4</c:v>
                </c:pt>
                <c:pt idx="28">
                  <c:v>1.0751512309070677E-4</c:v>
                </c:pt>
                <c:pt idx="29">
                  <c:v>1.0825935896718875E-4</c:v>
                </c:pt>
                <c:pt idx="30">
                  <c:v>1.0831048712134361E-4</c:v>
                </c:pt>
                <c:pt idx="31">
                  <c:v>1.0852627747226506E-4</c:v>
                </c:pt>
                <c:pt idx="32">
                  <c:v>1.0877102613449097E-4</c:v>
                </c:pt>
                <c:pt idx="33">
                  <c:v>1.1055294453399256E-4</c:v>
                </c:pt>
                <c:pt idx="34">
                  <c:v>1.1326376261422411E-4</c:v>
                </c:pt>
                <c:pt idx="35">
                  <c:v>1.1326376261422411E-4</c:v>
                </c:pt>
                <c:pt idx="36">
                  <c:v>1.1372045992175117E-4</c:v>
                </c:pt>
                <c:pt idx="37">
                  <c:v>1.1372046719770879E-4</c:v>
                </c:pt>
                <c:pt idx="38">
                  <c:v>1.1402283416828141E-4</c:v>
                </c:pt>
                <c:pt idx="39">
                  <c:v>1.1449922749307007E-4</c:v>
                </c:pt>
                <c:pt idx="40">
                  <c:v>1.1511961929500103E-4</c:v>
                </c:pt>
                <c:pt idx="41">
                  <c:v>1.1511962657095864E-4</c:v>
                </c:pt>
                <c:pt idx="42">
                  <c:v>1.1955826630583033E-4</c:v>
                </c:pt>
                <c:pt idx="43">
                  <c:v>1.1955828813370317E-4</c:v>
                </c:pt>
                <c:pt idx="44">
                  <c:v>1.2199022603454068E-4</c:v>
                </c:pt>
                <c:pt idx="45">
                  <c:v>1.221712154801935E-4</c:v>
                </c:pt>
                <c:pt idx="46">
                  <c:v>1.2363494897726923E-4</c:v>
                </c:pt>
                <c:pt idx="47">
                  <c:v>1.2829055776819587E-4</c:v>
                </c:pt>
                <c:pt idx="48">
                  <c:v>1.282905723201111E-4</c:v>
                </c:pt>
                <c:pt idx="49">
                  <c:v>1.2846954632550478E-4</c:v>
                </c:pt>
                <c:pt idx="50">
                  <c:v>1.2846954632550478E-4</c:v>
                </c:pt>
                <c:pt idx="51">
                  <c:v>1.2890201469417661E-4</c:v>
                </c:pt>
                <c:pt idx="52">
                  <c:v>1.2913737737108022E-4</c:v>
                </c:pt>
                <c:pt idx="53">
                  <c:v>1.2919510481879115E-4</c:v>
                </c:pt>
                <c:pt idx="54">
                  <c:v>1.2919510481879115E-4</c:v>
                </c:pt>
                <c:pt idx="55">
                  <c:v>1.2962111213710159E-4</c:v>
                </c:pt>
                <c:pt idx="56">
                  <c:v>1.3487674004863948E-4</c:v>
                </c:pt>
                <c:pt idx="57">
                  <c:v>1.3519734784495085E-4</c:v>
                </c:pt>
                <c:pt idx="58">
                  <c:v>1.4065441791899502E-4</c:v>
                </c:pt>
                <c:pt idx="59">
                  <c:v>1.4086042938288301E-4</c:v>
                </c:pt>
                <c:pt idx="60">
                  <c:v>1.4086042938288301E-4</c:v>
                </c:pt>
                <c:pt idx="61">
                  <c:v>1.4088033640291542E-4</c:v>
                </c:pt>
                <c:pt idx="62">
                  <c:v>1.4171123621053994E-4</c:v>
                </c:pt>
                <c:pt idx="63">
                  <c:v>1.4175155956763774E-4</c:v>
                </c:pt>
                <c:pt idx="64">
                  <c:v>1.4198374992702156E-4</c:v>
                </c:pt>
                <c:pt idx="65">
                  <c:v>1.4202797319740057E-4</c:v>
                </c:pt>
                <c:pt idx="66">
                  <c:v>1.4690586249344051E-4</c:v>
                </c:pt>
                <c:pt idx="67">
                  <c:v>1.4708058733958751E-4</c:v>
                </c:pt>
                <c:pt idx="68">
                  <c:v>1.4717303565703332E-4</c:v>
                </c:pt>
                <c:pt idx="69">
                  <c:v>1.4731683768332005E-4</c:v>
                </c:pt>
                <c:pt idx="70">
                  <c:v>1.4757602184545249E-4</c:v>
                </c:pt>
                <c:pt idx="71">
                  <c:v>1.4777158503420651E-4</c:v>
                </c:pt>
                <c:pt idx="72">
                  <c:v>1.502589148003608E-4</c:v>
                </c:pt>
                <c:pt idx="73">
                  <c:v>1.502589148003608E-4</c:v>
                </c:pt>
                <c:pt idx="74">
                  <c:v>1.5487339987885207E-4</c:v>
                </c:pt>
                <c:pt idx="75">
                  <c:v>1.549625740153715E-4</c:v>
                </c:pt>
                <c:pt idx="76">
                  <c:v>1.5568730304948986E-4</c:v>
                </c:pt>
                <c:pt idx="77">
                  <c:v>1.5605665976181626E-4</c:v>
                </c:pt>
                <c:pt idx="78">
                  <c:v>1.5605668886564672E-4</c:v>
                </c:pt>
                <c:pt idx="79">
                  <c:v>1.5615919255651534E-4</c:v>
                </c:pt>
                <c:pt idx="80">
                  <c:v>1.5615925076417625E-4</c:v>
                </c:pt>
                <c:pt idx="81">
                  <c:v>1.6052814316935837E-4</c:v>
                </c:pt>
                <c:pt idx="82">
                  <c:v>1.6094376042019576E-4</c:v>
                </c:pt>
                <c:pt idx="83">
                  <c:v>1.6315278480760753E-4</c:v>
                </c:pt>
                <c:pt idx="84">
                  <c:v>1.6315278480760753E-4</c:v>
                </c:pt>
                <c:pt idx="85">
                  <c:v>1.6583761316724122E-4</c:v>
                </c:pt>
                <c:pt idx="86">
                  <c:v>1.6583761316724122E-4</c:v>
                </c:pt>
                <c:pt idx="87">
                  <c:v>1.6603137191850692E-4</c:v>
                </c:pt>
                <c:pt idx="88">
                  <c:v>1.6603137191850692E-4</c:v>
                </c:pt>
                <c:pt idx="89">
                  <c:v>1.692645309958607E-4</c:v>
                </c:pt>
                <c:pt idx="90">
                  <c:v>1.6951268480625004E-4</c:v>
                </c:pt>
                <c:pt idx="91">
                  <c:v>1.699878484942019E-4</c:v>
                </c:pt>
                <c:pt idx="92">
                  <c:v>1.7114949878305197E-4</c:v>
                </c:pt>
                <c:pt idx="93">
                  <c:v>1.7370806017424911E-4</c:v>
                </c:pt>
                <c:pt idx="94">
                  <c:v>1.7370807472616434E-4</c:v>
                </c:pt>
                <c:pt idx="95">
                  <c:v>1.7473775369580835E-4</c:v>
                </c:pt>
                <c:pt idx="96">
                  <c:v>1.7473778279963881E-4</c:v>
                </c:pt>
                <c:pt idx="97">
                  <c:v>1.7515363288111985E-4</c:v>
                </c:pt>
                <c:pt idx="98">
                  <c:v>1.7710663087200373E-4</c:v>
                </c:pt>
                <c:pt idx="99">
                  <c:v>1.7942847625818104E-4</c:v>
                </c:pt>
                <c:pt idx="100">
                  <c:v>1.8057104898616672E-4</c:v>
                </c:pt>
                <c:pt idx="101">
                  <c:v>1.811165566323325E-4</c:v>
                </c:pt>
                <c:pt idx="102">
                  <c:v>1.8134174752049148E-4</c:v>
                </c:pt>
                <c:pt idx="103">
                  <c:v>1.8295600602868944E-4</c:v>
                </c:pt>
                <c:pt idx="104">
                  <c:v>1.8295602058060467E-4</c:v>
                </c:pt>
                <c:pt idx="105">
                  <c:v>1.8523856124375015E-4</c:v>
                </c:pt>
                <c:pt idx="106">
                  <c:v>1.8655056192073971E-4</c:v>
                </c:pt>
                <c:pt idx="107">
                  <c:v>1.8655057647265494E-4</c:v>
                </c:pt>
                <c:pt idx="108">
                  <c:v>1.8812868802342564E-4</c:v>
                </c:pt>
                <c:pt idx="109">
                  <c:v>1.8812868802342564E-4</c:v>
                </c:pt>
                <c:pt idx="110">
                  <c:v>1.8973140686284751E-4</c:v>
                </c:pt>
                <c:pt idx="111">
                  <c:v>1.9252421043347567E-4</c:v>
                </c:pt>
                <c:pt idx="112">
                  <c:v>1.9324212917126715E-4</c:v>
                </c:pt>
                <c:pt idx="113">
                  <c:v>1.9324215827509761E-4</c:v>
                </c:pt>
                <c:pt idx="114">
                  <c:v>1.9377579155843705E-4</c:v>
                </c:pt>
                <c:pt idx="115">
                  <c:v>1.9377584976609796E-4</c:v>
                </c:pt>
                <c:pt idx="116">
                  <c:v>1.9400748715270311E-4</c:v>
                </c:pt>
                <c:pt idx="117">
                  <c:v>1.9460319890640676E-4</c:v>
                </c:pt>
                <c:pt idx="118">
                  <c:v>1.9460325711406767E-4</c:v>
                </c:pt>
                <c:pt idx="119">
                  <c:v>1.947525015566498E-4</c:v>
                </c:pt>
                <c:pt idx="120">
                  <c:v>1.9945265376009047E-4</c:v>
                </c:pt>
                <c:pt idx="121">
                  <c:v>2.0148647308815271E-4</c:v>
                </c:pt>
                <c:pt idx="122">
                  <c:v>2.0153644436504692E-4</c:v>
                </c:pt>
                <c:pt idx="123">
                  <c:v>2.0153644436504692E-4</c:v>
                </c:pt>
                <c:pt idx="124">
                  <c:v>2.0169086928945035E-4</c:v>
                </c:pt>
                <c:pt idx="125">
                  <c:v>2.0173171651549637E-4</c:v>
                </c:pt>
                <c:pt idx="126">
                  <c:v>2.0528835011646152E-4</c:v>
                </c:pt>
                <c:pt idx="127">
                  <c:v>2.0528836466837674E-4</c:v>
                </c:pt>
                <c:pt idx="128">
                  <c:v>2.0535473595373333E-4</c:v>
                </c:pt>
                <c:pt idx="129">
                  <c:v>2.058699174085632E-4</c:v>
                </c:pt>
                <c:pt idx="130">
                  <c:v>2.0586997561622411E-4</c:v>
                </c:pt>
                <c:pt idx="131">
                  <c:v>2.0704334019683301E-4</c:v>
                </c:pt>
                <c:pt idx="132">
                  <c:v>2.1083759202156216E-4</c:v>
                </c:pt>
                <c:pt idx="133">
                  <c:v>2.1183169155847281E-4</c:v>
                </c:pt>
                <c:pt idx="134">
                  <c:v>2.1383617422543466E-4</c:v>
                </c:pt>
                <c:pt idx="135">
                  <c:v>2.1475843095686287E-4</c:v>
                </c:pt>
                <c:pt idx="136">
                  <c:v>2.1869955526199192E-4</c:v>
                </c:pt>
                <c:pt idx="137">
                  <c:v>2.1978719450999051E-4</c:v>
                </c:pt>
                <c:pt idx="138">
                  <c:v>2.2013067791704088E-4</c:v>
                </c:pt>
                <c:pt idx="139">
                  <c:v>2.2037434973753989E-4</c:v>
                </c:pt>
                <c:pt idx="140">
                  <c:v>2.2037434973753989E-4</c:v>
                </c:pt>
                <c:pt idx="141">
                  <c:v>2.2082592477090657E-4</c:v>
                </c:pt>
                <c:pt idx="142">
                  <c:v>2.2132568119559437E-4</c:v>
                </c:pt>
                <c:pt idx="143">
                  <c:v>2.2355464170686901E-4</c:v>
                </c:pt>
                <c:pt idx="144">
                  <c:v>2.2518142941407859E-4</c:v>
                </c:pt>
                <c:pt idx="145">
                  <c:v>2.2540029021911323E-4</c:v>
                </c:pt>
                <c:pt idx="146">
                  <c:v>2.2567837731912732E-4</c:v>
                </c:pt>
                <c:pt idx="147">
                  <c:v>2.2710616758558899E-4</c:v>
                </c:pt>
                <c:pt idx="148">
                  <c:v>2.2710616758558899E-4</c:v>
                </c:pt>
                <c:pt idx="149">
                  <c:v>2.3071133182384074E-4</c:v>
                </c:pt>
                <c:pt idx="150">
                  <c:v>2.3071134637575597E-4</c:v>
                </c:pt>
                <c:pt idx="151">
                  <c:v>2.3111453629098833E-4</c:v>
                </c:pt>
                <c:pt idx="152">
                  <c:v>2.3111456539481878E-4</c:v>
                </c:pt>
                <c:pt idx="153">
                  <c:v>2.3348219110630453E-4</c:v>
                </c:pt>
                <c:pt idx="154">
                  <c:v>3.8544155540876091E-4</c:v>
                </c:pt>
                <c:pt idx="155">
                  <c:v>3.8544155540876091E-4</c:v>
                </c:pt>
                <c:pt idx="156">
                  <c:v>3.8544155540876091E-4</c:v>
                </c:pt>
                <c:pt idx="157">
                  <c:v>3.8544155540876091E-4</c:v>
                </c:pt>
                <c:pt idx="158">
                  <c:v>3.8544155540876091E-4</c:v>
                </c:pt>
                <c:pt idx="159">
                  <c:v>3.8544155540876091E-4</c:v>
                </c:pt>
              </c:numCache>
            </c:numRef>
          </c:xVal>
          <c:yVal>
            <c:numRef>
              <c:f>Mises!$B$1:$B$160</c:f>
              <c:numCache>
                <c:formatCode>General</c:formatCode>
                <c:ptCount val="160"/>
                <c:pt idx="0">
                  <c:v>44.908149719238281</c:v>
                </c:pt>
                <c:pt idx="1">
                  <c:v>42.134357452392578</c:v>
                </c:pt>
                <c:pt idx="2">
                  <c:v>75.705146789550781</c:v>
                </c:pt>
                <c:pt idx="3">
                  <c:v>68.923835754394531</c:v>
                </c:pt>
                <c:pt idx="4">
                  <c:v>101.70499420166016</c:v>
                </c:pt>
                <c:pt idx="5">
                  <c:v>75.705146789550781</c:v>
                </c:pt>
                <c:pt idx="6">
                  <c:v>42.134357452392578</c:v>
                </c:pt>
                <c:pt idx="7">
                  <c:v>75.401557922363281</c:v>
                </c:pt>
                <c:pt idx="8">
                  <c:v>75.705146789550781</c:v>
                </c:pt>
                <c:pt idx="9">
                  <c:v>71.600234985351563</c:v>
                </c:pt>
                <c:pt idx="10">
                  <c:v>44.908149719238281</c:v>
                </c:pt>
                <c:pt idx="11">
                  <c:v>75.705146789550781</c:v>
                </c:pt>
                <c:pt idx="12">
                  <c:v>68.923835754394531</c:v>
                </c:pt>
                <c:pt idx="13">
                  <c:v>50.411155700683594</c:v>
                </c:pt>
                <c:pt idx="14">
                  <c:v>40.006683349609375</c:v>
                </c:pt>
                <c:pt idx="15">
                  <c:v>40.006683349609375</c:v>
                </c:pt>
                <c:pt idx="16">
                  <c:v>40.006683349609375</c:v>
                </c:pt>
                <c:pt idx="17">
                  <c:v>40.006683349609375</c:v>
                </c:pt>
                <c:pt idx="18">
                  <c:v>40.006683349609375</c:v>
                </c:pt>
                <c:pt idx="19">
                  <c:v>35.837547302246094</c:v>
                </c:pt>
                <c:pt idx="20">
                  <c:v>35.748092651367188</c:v>
                </c:pt>
                <c:pt idx="21">
                  <c:v>35.748092651367188</c:v>
                </c:pt>
                <c:pt idx="22">
                  <c:v>35.748092651367188</c:v>
                </c:pt>
                <c:pt idx="23">
                  <c:v>35.748092651367188</c:v>
                </c:pt>
                <c:pt idx="24">
                  <c:v>35.748092651367188</c:v>
                </c:pt>
                <c:pt idx="25">
                  <c:v>35.748092651367188</c:v>
                </c:pt>
                <c:pt idx="26">
                  <c:v>35.748092651367188</c:v>
                </c:pt>
                <c:pt idx="27">
                  <c:v>35.748092651367188</c:v>
                </c:pt>
                <c:pt idx="28">
                  <c:v>36.573265075683594</c:v>
                </c:pt>
                <c:pt idx="29">
                  <c:v>36.417068481445313</c:v>
                </c:pt>
                <c:pt idx="30">
                  <c:v>36.417068481445313</c:v>
                </c:pt>
                <c:pt idx="31">
                  <c:v>37.799148559570313</c:v>
                </c:pt>
                <c:pt idx="32">
                  <c:v>37.799148559570313</c:v>
                </c:pt>
                <c:pt idx="33">
                  <c:v>38.267757415771484</c:v>
                </c:pt>
                <c:pt idx="34">
                  <c:v>38.267757415771484</c:v>
                </c:pt>
                <c:pt idx="35">
                  <c:v>39.56341552734375</c:v>
                </c:pt>
                <c:pt idx="36">
                  <c:v>39.56341552734375</c:v>
                </c:pt>
                <c:pt idx="37">
                  <c:v>41.544242858886719</c:v>
                </c:pt>
                <c:pt idx="38">
                  <c:v>41.544242858886719</c:v>
                </c:pt>
                <c:pt idx="39">
                  <c:v>41.544242858886719</c:v>
                </c:pt>
                <c:pt idx="40">
                  <c:v>41.544242858886719</c:v>
                </c:pt>
                <c:pt idx="41">
                  <c:v>44.150379180908203</c:v>
                </c:pt>
                <c:pt idx="42">
                  <c:v>44.150379180908203</c:v>
                </c:pt>
                <c:pt idx="43">
                  <c:v>44.734020233154297</c:v>
                </c:pt>
                <c:pt idx="44">
                  <c:v>44.734020233154297</c:v>
                </c:pt>
                <c:pt idx="45">
                  <c:v>44.734020233154297</c:v>
                </c:pt>
                <c:pt idx="46">
                  <c:v>44.734020233154297</c:v>
                </c:pt>
                <c:pt idx="47">
                  <c:v>46.078041076660156</c:v>
                </c:pt>
                <c:pt idx="48">
                  <c:v>47.626834869384766</c:v>
                </c:pt>
                <c:pt idx="49">
                  <c:v>47.626834869384766</c:v>
                </c:pt>
                <c:pt idx="50">
                  <c:v>46.139625549316406</c:v>
                </c:pt>
                <c:pt idx="51">
                  <c:v>46.139625549316406</c:v>
                </c:pt>
                <c:pt idx="52">
                  <c:v>46.139625549316406</c:v>
                </c:pt>
                <c:pt idx="53">
                  <c:v>46.139625549316406</c:v>
                </c:pt>
                <c:pt idx="54">
                  <c:v>50.167816162109375</c:v>
                </c:pt>
                <c:pt idx="55">
                  <c:v>50.167816162109375</c:v>
                </c:pt>
                <c:pt idx="56">
                  <c:v>50.167816162109375</c:v>
                </c:pt>
                <c:pt idx="57">
                  <c:v>48.419002532958984</c:v>
                </c:pt>
                <c:pt idx="58">
                  <c:v>50.167816162109375</c:v>
                </c:pt>
                <c:pt idx="59">
                  <c:v>52.213111877441406</c:v>
                </c:pt>
                <c:pt idx="60">
                  <c:v>52.582954406738281</c:v>
                </c:pt>
                <c:pt idx="61">
                  <c:v>52.582954406738281</c:v>
                </c:pt>
                <c:pt idx="62">
                  <c:v>52.582954406738281</c:v>
                </c:pt>
                <c:pt idx="63">
                  <c:v>52.582954406738281</c:v>
                </c:pt>
                <c:pt idx="64">
                  <c:v>52.996746063232422</c:v>
                </c:pt>
                <c:pt idx="65">
                  <c:v>52.996746063232422</c:v>
                </c:pt>
                <c:pt idx="66">
                  <c:v>54.327049255371094</c:v>
                </c:pt>
                <c:pt idx="67">
                  <c:v>54.327049255371094</c:v>
                </c:pt>
                <c:pt idx="68">
                  <c:v>54.554298400878906</c:v>
                </c:pt>
                <c:pt idx="69">
                  <c:v>54.554298400878906</c:v>
                </c:pt>
                <c:pt idx="70">
                  <c:v>54.327049255371094</c:v>
                </c:pt>
                <c:pt idx="71">
                  <c:v>55.067665100097656</c:v>
                </c:pt>
                <c:pt idx="72">
                  <c:v>55.753414154052734</c:v>
                </c:pt>
                <c:pt idx="73">
                  <c:v>56.431877136230469</c:v>
                </c:pt>
                <c:pt idx="74">
                  <c:v>56.431877136230469</c:v>
                </c:pt>
                <c:pt idx="75">
                  <c:v>56.431877136230469</c:v>
                </c:pt>
                <c:pt idx="76">
                  <c:v>56.431877136230469</c:v>
                </c:pt>
                <c:pt idx="77">
                  <c:v>56.431877136230469</c:v>
                </c:pt>
                <c:pt idx="78">
                  <c:v>56.88507080078125</c:v>
                </c:pt>
                <c:pt idx="79">
                  <c:v>56.88507080078125</c:v>
                </c:pt>
                <c:pt idx="80">
                  <c:v>58.594245910644531</c:v>
                </c:pt>
                <c:pt idx="81">
                  <c:v>58.594245910644531</c:v>
                </c:pt>
                <c:pt idx="82">
                  <c:v>58.594245910644531</c:v>
                </c:pt>
                <c:pt idx="83">
                  <c:v>58.594245910644531</c:v>
                </c:pt>
                <c:pt idx="84">
                  <c:v>58.833774566650391</c:v>
                </c:pt>
                <c:pt idx="85">
                  <c:v>58.833774566650391</c:v>
                </c:pt>
                <c:pt idx="86">
                  <c:v>60.384880065917969</c:v>
                </c:pt>
                <c:pt idx="87">
                  <c:v>60.384880065917969</c:v>
                </c:pt>
                <c:pt idx="88">
                  <c:v>61.003974914550781</c:v>
                </c:pt>
                <c:pt idx="89">
                  <c:v>61.003974914550781</c:v>
                </c:pt>
                <c:pt idx="90">
                  <c:v>61.003974914550781</c:v>
                </c:pt>
                <c:pt idx="91">
                  <c:v>60.732391357421875</c:v>
                </c:pt>
                <c:pt idx="92">
                  <c:v>61.003974914550781</c:v>
                </c:pt>
                <c:pt idx="93">
                  <c:v>62.231010437011719</c:v>
                </c:pt>
                <c:pt idx="94">
                  <c:v>62.857585906982422</c:v>
                </c:pt>
                <c:pt idx="95">
                  <c:v>62.857585906982422</c:v>
                </c:pt>
                <c:pt idx="96">
                  <c:v>61.984939575195312</c:v>
                </c:pt>
                <c:pt idx="97">
                  <c:v>61.984939575195312</c:v>
                </c:pt>
                <c:pt idx="98">
                  <c:v>62.231010437011719</c:v>
                </c:pt>
                <c:pt idx="99">
                  <c:v>62.857585906982422</c:v>
                </c:pt>
                <c:pt idx="100">
                  <c:v>62.231010437011719</c:v>
                </c:pt>
                <c:pt idx="101">
                  <c:v>63.86651611328125</c:v>
                </c:pt>
                <c:pt idx="102">
                  <c:v>63.86651611328125</c:v>
                </c:pt>
                <c:pt idx="103">
                  <c:v>64.145408630371094</c:v>
                </c:pt>
                <c:pt idx="104">
                  <c:v>64.864128112792969</c:v>
                </c:pt>
                <c:pt idx="105">
                  <c:v>64.864128112792969</c:v>
                </c:pt>
                <c:pt idx="106">
                  <c:v>64.832977294921875</c:v>
                </c:pt>
                <c:pt idx="107">
                  <c:v>64.657386779785156</c:v>
                </c:pt>
                <c:pt idx="108">
                  <c:v>64.657386779785156</c:v>
                </c:pt>
                <c:pt idx="109">
                  <c:v>65.476661682128906</c:v>
                </c:pt>
                <c:pt idx="110">
                  <c:v>65.476661682128906</c:v>
                </c:pt>
                <c:pt idx="111">
                  <c:v>65.476661682128906</c:v>
                </c:pt>
                <c:pt idx="112">
                  <c:v>65.468521118164062</c:v>
                </c:pt>
                <c:pt idx="113">
                  <c:v>66.742691040039063</c:v>
                </c:pt>
                <c:pt idx="114">
                  <c:v>66.742691040039063</c:v>
                </c:pt>
                <c:pt idx="115">
                  <c:v>66.2169189453125</c:v>
                </c:pt>
                <c:pt idx="116">
                  <c:v>66.2169189453125</c:v>
                </c:pt>
                <c:pt idx="117">
                  <c:v>66.742691040039063</c:v>
                </c:pt>
                <c:pt idx="118">
                  <c:v>67.768280029296875</c:v>
                </c:pt>
                <c:pt idx="119">
                  <c:v>67.768280029296875</c:v>
                </c:pt>
                <c:pt idx="120">
                  <c:v>68.366241455078125</c:v>
                </c:pt>
                <c:pt idx="121">
                  <c:v>68.366241455078125</c:v>
                </c:pt>
                <c:pt idx="122">
                  <c:v>68.366241455078125</c:v>
                </c:pt>
                <c:pt idx="123">
                  <c:v>68.752029418945313</c:v>
                </c:pt>
                <c:pt idx="124">
                  <c:v>68.752029418945313</c:v>
                </c:pt>
                <c:pt idx="125">
                  <c:v>68.752029418945313</c:v>
                </c:pt>
                <c:pt idx="126">
                  <c:v>68.752029418945313</c:v>
                </c:pt>
                <c:pt idx="127">
                  <c:v>68.941093444824219</c:v>
                </c:pt>
                <c:pt idx="128">
                  <c:v>68.941093444824219</c:v>
                </c:pt>
                <c:pt idx="129">
                  <c:v>68.752029418945313</c:v>
                </c:pt>
                <c:pt idx="130">
                  <c:v>69.672561645507813</c:v>
                </c:pt>
                <c:pt idx="131">
                  <c:v>69.672561645507813</c:v>
                </c:pt>
                <c:pt idx="132">
                  <c:v>69.672561645507813</c:v>
                </c:pt>
                <c:pt idx="133">
                  <c:v>69.672561645507813</c:v>
                </c:pt>
                <c:pt idx="134">
                  <c:v>69.672561645507813</c:v>
                </c:pt>
                <c:pt idx="135">
                  <c:v>70.779754638671875</c:v>
                </c:pt>
                <c:pt idx="136">
                  <c:v>70.779754638671875</c:v>
                </c:pt>
                <c:pt idx="137">
                  <c:v>70.779754638671875</c:v>
                </c:pt>
                <c:pt idx="138">
                  <c:v>70.779754638671875</c:v>
                </c:pt>
                <c:pt idx="139">
                  <c:v>71.725852966308594</c:v>
                </c:pt>
                <c:pt idx="140">
                  <c:v>72.536972045898437</c:v>
                </c:pt>
                <c:pt idx="141">
                  <c:v>72.536972045898437</c:v>
                </c:pt>
                <c:pt idx="142">
                  <c:v>72.536972045898437</c:v>
                </c:pt>
                <c:pt idx="143">
                  <c:v>72.536972045898437</c:v>
                </c:pt>
                <c:pt idx="144">
                  <c:v>72.536972045898437</c:v>
                </c:pt>
                <c:pt idx="145">
                  <c:v>72.536972045898437</c:v>
                </c:pt>
                <c:pt idx="146">
                  <c:v>72.536972045898437</c:v>
                </c:pt>
                <c:pt idx="147">
                  <c:v>72.536972045898437</c:v>
                </c:pt>
                <c:pt idx="148">
                  <c:v>72.9390869140625</c:v>
                </c:pt>
                <c:pt idx="149">
                  <c:v>72.9390869140625</c:v>
                </c:pt>
                <c:pt idx="150">
                  <c:v>73.926177978515625</c:v>
                </c:pt>
                <c:pt idx="151">
                  <c:v>73.926177978515625</c:v>
                </c:pt>
                <c:pt idx="152">
                  <c:v>74.211898803710937</c:v>
                </c:pt>
                <c:pt idx="153">
                  <c:v>74.211898803710937</c:v>
                </c:pt>
                <c:pt idx="154">
                  <c:v>91.346168518066406</c:v>
                </c:pt>
                <c:pt idx="155">
                  <c:v>93.674903869628906</c:v>
                </c:pt>
                <c:pt idx="156">
                  <c:v>94.029769897460938</c:v>
                </c:pt>
                <c:pt idx="157">
                  <c:v>90.506317138671875</c:v>
                </c:pt>
                <c:pt idx="158">
                  <c:v>90.157241821289062</c:v>
                </c:pt>
                <c:pt idx="159">
                  <c:v>90.913200378417969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CA68-478D-932A-5D1DFA4FA800}"/>
            </c:ext>
          </c:extLst>
        </c:ser>
        <c:ser>
          <c:idx val="1"/>
          <c:order val="1"/>
          <c:tx>
            <c:v>Mises Tumor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Mises!$C$1:$C$138</c:f>
              <c:numCache>
                <c:formatCode>General</c:formatCode>
                <c:ptCount val="138"/>
                <c:pt idx="0">
                  <c:v>0</c:v>
                </c:pt>
                <c:pt idx="1">
                  <c:v>6.310407115961425E-6</c:v>
                </c:pt>
                <c:pt idx="2">
                  <c:v>1.4746095985174179E-5</c:v>
                </c:pt>
                <c:pt idx="3">
                  <c:v>1.474614782637218E-5</c:v>
                </c:pt>
                <c:pt idx="4">
                  <c:v>1.9651604816317558E-5</c:v>
                </c:pt>
                <c:pt idx="5">
                  <c:v>3.1617422791896388E-5</c:v>
                </c:pt>
                <c:pt idx="6">
                  <c:v>3.6522880691336468E-5</c:v>
                </c:pt>
                <c:pt idx="7">
                  <c:v>4.1428389522479847E-5</c:v>
                </c:pt>
                <c:pt idx="8">
                  <c:v>4.6363467845367268E-5</c:v>
                </c:pt>
                <c:pt idx="9">
                  <c:v>5.1319235353730619E-5</c:v>
                </c:pt>
                <c:pt idx="10">
                  <c:v>5.1319504564162344E-5</c:v>
                </c:pt>
                <c:pt idx="11">
                  <c:v>5.1320057536941022E-5</c:v>
                </c:pt>
                <c:pt idx="12">
                  <c:v>5.6291315559064969E-5</c:v>
                </c:pt>
                <c:pt idx="13">
                  <c:v>5.6291315559064969E-5</c:v>
                </c:pt>
                <c:pt idx="14">
                  <c:v>5.6291588407475501E-5</c:v>
                </c:pt>
                <c:pt idx="15">
                  <c:v>6.1275801272131503E-5</c:v>
                </c:pt>
                <c:pt idx="16">
                  <c:v>6.6270593379158527E-5</c:v>
                </c:pt>
                <c:pt idx="17">
                  <c:v>7.127314165700227E-5</c:v>
                </c:pt>
                <c:pt idx="18">
                  <c:v>7.127314165700227E-5</c:v>
                </c:pt>
                <c:pt idx="19">
                  <c:v>7.6283395173959434E-5</c:v>
                </c:pt>
                <c:pt idx="20">
                  <c:v>7.6283889939077199E-5</c:v>
                </c:pt>
                <c:pt idx="21">
                  <c:v>8.1300720921717584E-5</c:v>
                </c:pt>
                <c:pt idx="22">
                  <c:v>8.6323074356187135E-5</c:v>
                </c:pt>
                <c:pt idx="23">
                  <c:v>8.6323721916414797E-5</c:v>
                </c:pt>
                <c:pt idx="24">
                  <c:v>8.6325017036870122E-5</c:v>
                </c:pt>
                <c:pt idx="25">
                  <c:v>9.1351459559518844E-5</c:v>
                </c:pt>
                <c:pt idx="26">
                  <c:v>9.1353642346803099E-5</c:v>
                </c:pt>
                <c:pt idx="27">
                  <c:v>9.6384930657222867E-5</c:v>
                </c:pt>
                <c:pt idx="28">
                  <c:v>9.6387244411744177E-5</c:v>
                </c:pt>
                <c:pt idx="29">
                  <c:v>1.0142325481865555E-4</c:v>
                </c:pt>
                <c:pt idx="30">
                  <c:v>1.0646443115547299E-4</c:v>
                </c:pt>
                <c:pt idx="31">
                  <c:v>1.0646443115547299E-4</c:v>
                </c:pt>
                <c:pt idx="32">
                  <c:v>1.0646443115547299E-4</c:v>
                </c:pt>
                <c:pt idx="33">
                  <c:v>1.0646534065017477E-4</c:v>
                </c:pt>
                <c:pt idx="34">
                  <c:v>1.1151008220622316E-4</c:v>
                </c:pt>
                <c:pt idx="35">
                  <c:v>1.1151102080475539E-4</c:v>
                </c:pt>
                <c:pt idx="36">
                  <c:v>1.1656022252282128E-4</c:v>
                </c:pt>
                <c:pt idx="37">
                  <c:v>1.1656124843284488E-4</c:v>
                </c:pt>
                <c:pt idx="38">
                  <c:v>1.2161630002083257E-4</c:v>
                </c:pt>
                <c:pt idx="39">
                  <c:v>1.2667836563196033E-4</c:v>
                </c:pt>
                <c:pt idx="40">
                  <c:v>1.266795297851786E-4</c:v>
                </c:pt>
                <c:pt idx="41">
                  <c:v>1.266795297851786E-4</c:v>
                </c:pt>
                <c:pt idx="42">
                  <c:v>1.317449496127665E-4</c:v>
                </c:pt>
                <c:pt idx="43">
                  <c:v>1.3174861669540405E-4</c:v>
                </c:pt>
                <c:pt idx="44">
                  <c:v>1.368189841741696E-4</c:v>
                </c:pt>
                <c:pt idx="45">
                  <c:v>1.368202647427097E-4</c:v>
                </c:pt>
                <c:pt idx="46">
                  <c:v>1.4190180809237063E-4</c:v>
                </c:pt>
                <c:pt idx="47">
                  <c:v>1.4699237362947315E-4</c:v>
                </c:pt>
                <c:pt idx="48">
                  <c:v>1.4699519670102745E-4</c:v>
                </c:pt>
                <c:pt idx="49">
                  <c:v>1.5209249977488071E-4</c:v>
                </c:pt>
                <c:pt idx="50">
                  <c:v>1.5209396951831877E-4</c:v>
                </c:pt>
                <c:pt idx="51">
                  <c:v>1.5720588271506131E-4</c:v>
                </c:pt>
                <c:pt idx="52">
                  <c:v>1.5721046656835824E-4</c:v>
                </c:pt>
                <c:pt idx="53">
                  <c:v>1.6234078793786466E-4</c:v>
                </c:pt>
                <c:pt idx="54">
                  <c:v>1.6234241775237024E-4</c:v>
                </c:pt>
                <c:pt idx="55">
                  <c:v>1.6736428369767964E-4</c:v>
                </c:pt>
                <c:pt idx="56">
                  <c:v>1.6736592806410044E-4</c:v>
                </c:pt>
                <c:pt idx="57">
                  <c:v>1.7238785221707076E-4</c:v>
                </c:pt>
                <c:pt idx="58">
                  <c:v>1.7239295993931592E-4</c:v>
                </c:pt>
                <c:pt idx="59">
                  <c:v>1.7741475312504917E-4</c:v>
                </c:pt>
                <c:pt idx="60">
                  <c:v>1.7741652845870703E-4</c:v>
                </c:pt>
                <c:pt idx="61">
                  <c:v>1.8243826343677938E-4</c:v>
                </c:pt>
                <c:pt idx="62">
                  <c:v>1.8244009697809815E-4</c:v>
                </c:pt>
                <c:pt idx="63">
                  <c:v>1.874618319561705E-4</c:v>
                </c:pt>
                <c:pt idx="64">
                  <c:v>1.8746750720310956E-4</c:v>
                </c:pt>
                <c:pt idx="65">
                  <c:v>1.9248924218118191E-4</c:v>
                </c:pt>
                <c:pt idx="66">
                  <c:v>1.9751286890823394E-4</c:v>
                </c:pt>
                <c:pt idx="67">
                  <c:v>1.9751489162445068E-4</c:v>
                </c:pt>
                <c:pt idx="68">
                  <c:v>2.0253859111107886E-4</c:v>
                </c:pt>
                <c:pt idx="69">
                  <c:v>2.0254275295883417E-4</c:v>
                </c:pt>
                <c:pt idx="70">
                  <c:v>2.0756441517733037E-4</c:v>
                </c:pt>
                <c:pt idx="71">
                  <c:v>2.1259037021081895E-4</c:v>
                </c:pt>
                <c:pt idx="72">
                  <c:v>2.1259479399304837E-4</c:v>
                </c:pt>
                <c:pt idx="73">
                  <c:v>2.178825088776648E-4</c:v>
                </c:pt>
                <c:pt idx="74">
                  <c:v>2.1788971207570285E-4</c:v>
                </c:pt>
                <c:pt idx="75">
                  <c:v>2.2315762180369347E-4</c:v>
                </c:pt>
                <c:pt idx="76">
                  <c:v>2.2841694590169936E-4</c:v>
                </c:pt>
                <c:pt idx="77">
                  <c:v>2.2841946338303387E-4</c:v>
                </c:pt>
                <c:pt idx="78">
                  <c:v>2.3366881941910833E-4</c:v>
                </c:pt>
                <c:pt idx="79">
                  <c:v>2.3367146786767989E-4</c:v>
                </c:pt>
                <c:pt idx="80">
                  <c:v>2.389157161815092E-4</c:v>
                </c:pt>
                <c:pt idx="81">
                  <c:v>2.3891845194157213E-4</c:v>
                </c:pt>
                <c:pt idx="82">
                  <c:v>2.4416434462182224E-4</c:v>
                </c:pt>
                <c:pt idx="83">
                  <c:v>2.44167196797207E-4</c:v>
                </c:pt>
                <c:pt idx="84">
                  <c:v>2.44167196797207E-4</c:v>
                </c:pt>
                <c:pt idx="85">
                  <c:v>2.4416722590103745E-4</c:v>
                </c:pt>
                <c:pt idx="86">
                  <c:v>2.4940486764535308E-4</c:v>
                </c:pt>
                <c:pt idx="87">
                  <c:v>2.4940789444372058E-4</c:v>
                </c:pt>
                <c:pt idx="88">
                  <c:v>2.4941394804045558E-4</c:v>
                </c:pt>
                <c:pt idx="89">
                  <c:v>2.546496398281306E-4</c:v>
                </c:pt>
                <c:pt idx="90">
                  <c:v>2.5465281214565039E-4</c:v>
                </c:pt>
                <c:pt idx="91">
                  <c:v>2.5988693232648075E-4</c:v>
                </c:pt>
                <c:pt idx="92">
                  <c:v>2.5989033747464418E-4</c:v>
                </c:pt>
                <c:pt idx="93">
                  <c:v>2.6512326439842582E-4</c:v>
                </c:pt>
                <c:pt idx="94">
                  <c:v>2.6512696058489382E-4</c:v>
                </c:pt>
                <c:pt idx="95">
                  <c:v>2.6512696058489382E-4</c:v>
                </c:pt>
                <c:pt idx="96">
                  <c:v>2.7035881066694856E-4</c:v>
                </c:pt>
                <c:pt idx="97">
                  <c:v>2.7035881066694856E-4</c:v>
                </c:pt>
                <c:pt idx="98">
                  <c:v>2.7036285609938204E-4</c:v>
                </c:pt>
                <c:pt idx="99">
                  <c:v>2.703628852032125E-4</c:v>
                </c:pt>
                <c:pt idx="100">
                  <c:v>2.7559360023587942E-4</c:v>
                </c:pt>
                <c:pt idx="101">
                  <c:v>2.7559822774492204E-4</c:v>
                </c:pt>
                <c:pt idx="102">
                  <c:v>2.7559822774492204E-4</c:v>
                </c:pt>
                <c:pt idx="103">
                  <c:v>2.8082789503969252E-4</c:v>
                </c:pt>
                <c:pt idx="104">
                  <c:v>2.8083319193683565E-4</c:v>
                </c:pt>
                <c:pt idx="105">
                  <c:v>2.8606152045540512E-4</c:v>
                </c:pt>
                <c:pt idx="106">
                  <c:v>2.8606774867512286E-4</c:v>
                </c:pt>
                <c:pt idx="107">
                  <c:v>2.8606774867512286E-4</c:v>
                </c:pt>
                <c:pt idx="108">
                  <c:v>2.8606774867512286E-4</c:v>
                </c:pt>
                <c:pt idx="109">
                  <c:v>2.9129465110599995E-4</c:v>
                </c:pt>
                <c:pt idx="110">
                  <c:v>2.9130213079042733E-4</c:v>
                </c:pt>
                <c:pt idx="111">
                  <c:v>2.9130213079042733E-4</c:v>
                </c:pt>
                <c:pt idx="112">
                  <c:v>2.9652705416083336E-4</c:v>
                </c:pt>
                <c:pt idx="113">
                  <c:v>2.9652705416083336E-4</c:v>
                </c:pt>
                <c:pt idx="114">
                  <c:v>2.9653607634827495E-4</c:v>
                </c:pt>
                <c:pt idx="115">
                  <c:v>2.9653607634827495E-4</c:v>
                </c:pt>
                <c:pt idx="116">
                  <c:v>3.0175875872373581E-4</c:v>
                </c:pt>
                <c:pt idx="117">
                  <c:v>3.0176967266015708E-4</c:v>
                </c:pt>
                <c:pt idx="118">
                  <c:v>3.0698964837938547E-4</c:v>
                </c:pt>
                <c:pt idx="119">
                  <c:v>3.070029488299042E-4</c:v>
                </c:pt>
                <c:pt idx="120">
                  <c:v>3.070029488299042E-4</c:v>
                </c:pt>
                <c:pt idx="121">
                  <c:v>3.1221983954310417E-4</c:v>
                </c:pt>
                <c:pt idx="122">
                  <c:v>3.1223570113070309E-4</c:v>
                </c:pt>
                <c:pt idx="123">
                  <c:v>3.1744956504553556E-4</c:v>
                </c:pt>
                <c:pt idx="124">
                  <c:v>3.1746787135489285E-4</c:v>
                </c:pt>
                <c:pt idx="125">
                  <c:v>3.2267949427478015E-4</c:v>
                </c:pt>
                <c:pt idx="126">
                  <c:v>3.2269954681396484E-4</c:v>
                </c:pt>
                <c:pt idx="127">
                  <c:v>3.2269954681396484E-4</c:v>
                </c:pt>
                <c:pt idx="128">
                  <c:v>3.2791035482659936E-4</c:v>
                </c:pt>
                <c:pt idx="129">
                  <c:v>3.2793029095046222E-4</c:v>
                </c:pt>
                <c:pt idx="130">
                  <c:v>3.2793029095046222E-4</c:v>
                </c:pt>
                <c:pt idx="131">
                  <c:v>3.3314278698526323E-4</c:v>
                </c:pt>
                <c:pt idx="132">
                  <c:v>3.3315946348011494E-4</c:v>
                </c:pt>
                <c:pt idx="133">
                  <c:v>3.3837577211670578E-4</c:v>
                </c:pt>
                <c:pt idx="134">
                  <c:v>3.3838534727692604E-4</c:v>
                </c:pt>
                <c:pt idx="135">
                  <c:v>3.3838534727692604E-4</c:v>
                </c:pt>
                <c:pt idx="136">
                  <c:v>3.4360517747700214E-4</c:v>
                </c:pt>
                <c:pt idx="137">
                  <c:v>3.4360517747700214E-4</c:v>
                </c:pt>
              </c:numCache>
            </c:numRef>
          </c:xVal>
          <c:yVal>
            <c:numRef>
              <c:f>Mises!$D$1:$D$138</c:f>
              <c:numCache>
                <c:formatCode>General</c:formatCode>
                <c:ptCount val="138"/>
                <c:pt idx="0">
                  <c:v>40.548370361328125</c:v>
                </c:pt>
                <c:pt idx="1">
                  <c:v>70.954788208007813</c:v>
                </c:pt>
                <c:pt idx="2">
                  <c:v>51.246826171875</c:v>
                </c:pt>
                <c:pt idx="3">
                  <c:v>68.768722534179687</c:v>
                </c:pt>
                <c:pt idx="4">
                  <c:v>70.954788208007813</c:v>
                </c:pt>
                <c:pt idx="5">
                  <c:v>68.768722534179687</c:v>
                </c:pt>
                <c:pt idx="6">
                  <c:v>70.954788208007813</c:v>
                </c:pt>
                <c:pt idx="7">
                  <c:v>51.246826171875</c:v>
                </c:pt>
                <c:pt idx="8">
                  <c:v>40.548370361328125</c:v>
                </c:pt>
                <c:pt idx="9">
                  <c:v>40.548370361328125</c:v>
                </c:pt>
                <c:pt idx="10">
                  <c:v>33.891952514648438</c:v>
                </c:pt>
                <c:pt idx="11">
                  <c:v>35.753829956054687</c:v>
                </c:pt>
                <c:pt idx="12">
                  <c:v>35.753829956054687</c:v>
                </c:pt>
                <c:pt idx="13">
                  <c:v>35.791877746582031</c:v>
                </c:pt>
                <c:pt idx="14">
                  <c:v>34.868083953857422</c:v>
                </c:pt>
                <c:pt idx="15">
                  <c:v>34.868083953857422</c:v>
                </c:pt>
                <c:pt idx="16">
                  <c:v>37.926139831542969</c:v>
                </c:pt>
                <c:pt idx="17">
                  <c:v>37.528755187988281</c:v>
                </c:pt>
                <c:pt idx="18">
                  <c:v>40.564208984375</c:v>
                </c:pt>
                <c:pt idx="19">
                  <c:v>43.635147094726563</c:v>
                </c:pt>
                <c:pt idx="20">
                  <c:v>41.279441833496094</c:v>
                </c:pt>
                <c:pt idx="21">
                  <c:v>44.4893798828125</c:v>
                </c:pt>
                <c:pt idx="22">
                  <c:v>47.5321044921875</c:v>
                </c:pt>
                <c:pt idx="23">
                  <c:v>49.254348754882813</c:v>
                </c:pt>
                <c:pt idx="24">
                  <c:v>51.187217712402344</c:v>
                </c:pt>
                <c:pt idx="25">
                  <c:v>51.187217712402344</c:v>
                </c:pt>
                <c:pt idx="26">
                  <c:v>54.185588836669922</c:v>
                </c:pt>
                <c:pt idx="27">
                  <c:v>54.185588836669922</c:v>
                </c:pt>
                <c:pt idx="28">
                  <c:v>56.766334533691406</c:v>
                </c:pt>
                <c:pt idx="29">
                  <c:v>56.766334533691406</c:v>
                </c:pt>
                <c:pt idx="30">
                  <c:v>56.766334533691406</c:v>
                </c:pt>
                <c:pt idx="31">
                  <c:v>59.312755584716797</c:v>
                </c:pt>
                <c:pt idx="32">
                  <c:v>56.787452697753906</c:v>
                </c:pt>
                <c:pt idx="33">
                  <c:v>59.102836608886719</c:v>
                </c:pt>
                <c:pt idx="34">
                  <c:v>59.102836608886719</c:v>
                </c:pt>
                <c:pt idx="35">
                  <c:v>62.400218963623047</c:v>
                </c:pt>
                <c:pt idx="36">
                  <c:v>62.400218963623047</c:v>
                </c:pt>
                <c:pt idx="37">
                  <c:v>65.583671569824219</c:v>
                </c:pt>
                <c:pt idx="38">
                  <c:v>67.131034851074219</c:v>
                </c:pt>
                <c:pt idx="39">
                  <c:v>73.301780700683594</c:v>
                </c:pt>
                <c:pt idx="40">
                  <c:v>67.0687255859375</c:v>
                </c:pt>
                <c:pt idx="41">
                  <c:v>68.995391845703125</c:v>
                </c:pt>
                <c:pt idx="42">
                  <c:v>73.301780700683594</c:v>
                </c:pt>
                <c:pt idx="43">
                  <c:v>76.158004760742188</c:v>
                </c:pt>
                <c:pt idx="44">
                  <c:v>76.158004760742188</c:v>
                </c:pt>
                <c:pt idx="45">
                  <c:v>81.221244812011719</c:v>
                </c:pt>
                <c:pt idx="46">
                  <c:v>87.082801818847656</c:v>
                </c:pt>
                <c:pt idx="47">
                  <c:v>87.082801818847656</c:v>
                </c:pt>
                <c:pt idx="48">
                  <c:v>95.166030883789063</c:v>
                </c:pt>
                <c:pt idx="49">
                  <c:v>95.166030883789063</c:v>
                </c:pt>
                <c:pt idx="50">
                  <c:v>105.26455688476562</c:v>
                </c:pt>
                <c:pt idx="51">
                  <c:v>105.26455688476562</c:v>
                </c:pt>
                <c:pt idx="52">
                  <c:v>120.21669006347656</c:v>
                </c:pt>
                <c:pt idx="53">
                  <c:v>120.21669006347656</c:v>
                </c:pt>
                <c:pt idx="54">
                  <c:v>91.228225708007812</c:v>
                </c:pt>
                <c:pt idx="55">
                  <c:v>91.228225708007812</c:v>
                </c:pt>
                <c:pt idx="56">
                  <c:v>91.486175537109375</c:v>
                </c:pt>
                <c:pt idx="57">
                  <c:v>91.486175537109375</c:v>
                </c:pt>
                <c:pt idx="58">
                  <c:v>91.588973999023438</c:v>
                </c:pt>
                <c:pt idx="59">
                  <c:v>91.588973999023438</c:v>
                </c:pt>
                <c:pt idx="60">
                  <c:v>91.701217651367188</c:v>
                </c:pt>
                <c:pt idx="61">
                  <c:v>91.874603271484375</c:v>
                </c:pt>
                <c:pt idx="62">
                  <c:v>92.031585693359375</c:v>
                </c:pt>
                <c:pt idx="63">
                  <c:v>92.031585693359375</c:v>
                </c:pt>
                <c:pt idx="64">
                  <c:v>92.242904663085938</c:v>
                </c:pt>
                <c:pt idx="65">
                  <c:v>92.242904663085938</c:v>
                </c:pt>
                <c:pt idx="66">
                  <c:v>92.470489501953125</c:v>
                </c:pt>
                <c:pt idx="67">
                  <c:v>92.639427185058594</c:v>
                </c:pt>
                <c:pt idx="68">
                  <c:v>92.639427185058594</c:v>
                </c:pt>
                <c:pt idx="69">
                  <c:v>92.881256103515625</c:v>
                </c:pt>
                <c:pt idx="70">
                  <c:v>92.881256103515625</c:v>
                </c:pt>
                <c:pt idx="71">
                  <c:v>93.194541931152344</c:v>
                </c:pt>
                <c:pt idx="72">
                  <c:v>120.81043243408203</c:v>
                </c:pt>
                <c:pt idx="73">
                  <c:v>120.81043243408203</c:v>
                </c:pt>
                <c:pt idx="74">
                  <c:v>106.37052917480469</c:v>
                </c:pt>
                <c:pt idx="75">
                  <c:v>106.37052917480469</c:v>
                </c:pt>
                <c:pt idx="76">
                  <c:v>106.37052917480469</c:v>
                </c:pt>
                <c:pt idx="77">
                  <c:v>96.742820739746094</c:v>
                </c:pt>
                <c:pt idx="78">
                  <c:v>96.742820739746094</c:v>
                </c:pt>
                <c:pt idx="79">
                  <c:v>94.209587097167969</c:v>
                </c:pt>
                <c:pt idx="80">
                  <c:v>94.209587097167969</c:v>
                </c:pt>
                <c:pt idx="81">
                  <c:v>91.7396240234375</c:v>
                </c:pt>
                <c:pt idx="82">
                  <c:v>91.011985778808594</c:v>
                </c:pt>
                <c:pt idx="83">
                  <c:v>89.844276428222656</c:v>
                </c:pt>
                <c:pt idx="84">
                  <c:v>89.916152954101563</c:v>
                </c:pt>
                <c:pt idx="85">
                  <c:v>89.931709289550781</c:v>
                </c:pt>
                <c:pt idx="86">
                  <c:v>89.931709289550781</c:v>
                </c:pt>
                <c:pt idx="87">
                  <c:v>89.152992248535156</c:v>
                </c:pt>
                <c:pt idx="88">
                  <c:v>88.614173889160156</c:v>
                </c:pt>
                <c:pt idx="89">
                  <c:v>87.904090881347656</c:v>
                </c:pt>
                <c:pt idx="90">
                  <c:v>87.904090881347656</c:v>
                </c:pt>
                <c:pt idx="91">
                  <c:v>87.316162109375</c:v>
                </c:pt>
                <c:pt idx="92">
                  <c:v>87.316162109375</c:v>
                </c:pt>
                <c:pt idx="93">
                  <c:v>87.316162109375</c:v>
                </c:pt>
                <c:pt idx="94">
                  <c:v>87.111312866210937</c:v>
                </c:pt>
                <c:pt idx="95">
                  <c:v>86.943428039550781</c:v>
                </c:pt>
                <c:pt idx="96">
                  <c:v>86.943428039550781</c:v>
                </c:pt>
                <c:pt idx="97">
                  <c:v>86.771385192871094</c:v>
                </c:pt>
                <c:pt idx="98">
                  <c:v>86.771385192871094</c:v>
                </c:pt>
                <c:pt idx="99">
                  <c:v>86.990158081054688</c:v>
                </c:pt>
                <c:pt idx="100">
                  <c:v>86.990158081054688</c:v>
                </c:pt>
                <c:pt idx="101">
                  <c:v>86.83935546875</c:v>
                </c:pt>
                <c:pt idx="102">
                  <c:v>86.605079650878906</c:v>
                </c:pt>
                <c:pt idx="103">
                  <c:v>86.83935546875</c:v>
                </c:pt>
                <c:pt idx="104">
                  <c:v>86.83935546875</c:v>
                </c:pt>
                <c:pt idx="105">
                  <c:v>86.509384155273438</c:v>
                </c:pt>
                <c:pt idx="106">
                  <c:v>86.509384155273438</c:v>
                </c:pt>
                <c:pt idx="107">
                  <c:v>86.417816162109375</c:v>
                </c:pt>
                <c:pt idx="108">
                  <c:v>86.320220947265625</c:v>
                </c:pt>
                <c:pt idx="109">
                  <c:v>86.320220947265625</c:v>
                </c:pt>
                <c:pt idx="110">
                  <c:v>86.320220947265625</c:v>
                </c:pt>
                <c:pt idx="111">
                  <c:v>87.398574829101563</c:v>
                </c:pt>
                <c:pt idx="112">
                  <c:v>86.019851684570313</c:v>
                </c:pt>
                <c:pt idx="113">
                  <c:v>85.672630310058594</c:v>
                </c:pt>
                <c:pt idx="114">
                  <c:v>85.672630310058594</c:v>
                </c:pt>
                <c:pt idx="115">
                  <c:v>87.260940551757812</c:v>
                </c:pt>
                <c:pt idx="116">
                  <c:v>87.260940551757812</c:v>
                </c:pt>
                <c:pt idx="117">
                  <c:v>87.260940551757812</c:v>
                </c:pt>
                <c:pt idx="118">
                  <c:v>85.754646301269531</c:v>
                </c:pt>
                <c:pt idx="119">
                  <c:v>85.754646301269531</c:v>
                </c:pt>
                <c:pt idx="120">
                  <c:v>85.704544067382812</c:v>
                </c:pt>
                <c:pt idx="121">
                  <c:v>85.704544067382812</c:v>
                </c:pt>
                <c:pt idx="122">
                  <c:v>85.704544067382812</c:v>
                </c:pt>
                <c:pt idx="123">
                  <c:v>85.284339904785156</c:v>
                </c:pt>
                <c:pt idx="124">
                  <c:v>87.824569702148438</c:v>
                </c:pt>
                <c:pt idx="125">
                  <c:v>84.101402282714844</c:v>
                </c:pt>
                <c:pt idx="126">
                  <c:v>84.343093872070313</c:v>
                </c:pt>
                <c:pt idx="127">
                  <c:v>85.464599609375</c:v>
                </c:pt>
                <c:pt idx="128">
                  <c:v>85.464599609375</c:v>
                </c:pt>
                <c:pt idx="129">
                  <c:v>85.464599609375</c:v>
                </c:pt>
                <c:pt idx="130">
                  <c:v>84.942131042480469</c:v>
                </c:pt>
                <c:pt idx="131">
                  <c:v>89.145469665527344</c:v>
                </c:pt>
                <c:pt idx="132">
                  <c:v>89.145469665527344</c:v>
                </c:pt>
                <c:pt idx="133">
                  <c:v>90.847763061523438</c:v>
                </c:pt>
                <c:pt idx="134">
                  <c:v>90.847763061523438</c:v>
                </c:pt>
                <c:pt idx="135">
                  <c:v>90.963752746582031</c:v>
                </c:pt>
                <c:pt idx="136">
                  <c:v>90.963752746582031</c:v>
                </c:pt>
                <c:pt idx="137">
                  <c:v>90.712661743164062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CA68-478D-932A-5D1DFA4FA8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009216"/>
        <c:axId val="116023680"/>
      </c:scatterChart>
      <c:valAx>
        <c:axId val="116009216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Path Lenght (m)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023680"/>
        <c:crosses val="autoZero"/>
        <c:crossBetween val="midCat"/>
      </c:valAx>
      <c:valAx>
        <c:axId val="116023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Mises Stress (Pa)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0092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Strain No Tumor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E!$A$1:$A$160</c:f>
              <c:numCache>
                <c:formatCode>General</c:formatCode>
                <c:ptCount val="160"/>
                <c:pt idx="0">
                  <c:v>0</c:v>
                </c:pt>
                <c:pt idx="1">
                  <c:v>5.1559038638515631E-7</c:v>
                </c:pt>
                <c:pt idx="2">
                  <c:v>9.7025422292063013E-6</c:v>
                </c:pt>
                <c:pt idx="3">
                  <c:v>9.7025422292063013E-6</c:v>
                </c:pt>
                <c:pt idx="4">
                  <c:v>2.4856830350472592E-5</c:v>
                </c:pt>
                <c:pt idx="5">
                  <c:v>2.4856830350472592E-5</c:v>
                </c:pt>
                <c:pt idx="6">
                  <c:v>3.4499895264161751E-5</c:v>
                </c:pt>
                <c:pt idx="7">
                  <c:v>4.4142961996840313E-5</c:v>
                </c:pt>
                <c:pt idx="8">
                  <c:v>4.4142961996840313E-5</c:v>
                </c:pt>
                <c:pt idx="9">
                  <c:v>4.4142961996840313E-5</c:v>
                </c:pt>
                <c:pt idx="10">
                  <c:v>5.2814324590144679E-5</c:v>
                </c:pt>
                <c:pt idx="11">
                  <c:v>6.4310312154702842E-5</c:v>
                </c:pt>
                <c:pt idx="12">
                  <c:v>6.4310312154702842E-5</c:v>
                </c:pt>
                <c:pt idx="13">
                  <c:v>7.7845877967774868E-5</c:v>
                </c:pt>
                <c:pt idx="14">
                  <c:v>8.7488937424495816E-5</c:v>
                </c:pt>
                <c:pt idx="15">
                  <c:v>9.3276896222960204E-5</c:v>
                </c:pt>
                <c:pt idx="16">
                  <c:v>9.3329086666926742E-5</c:v>
                </c:pt>
                <c:pt idx="17">
                  <c:v>9.3355141871143132E-5</c:v>
                </c:pt>
                <c:pt idx="18">
                  <c:v>9.4111346697900444E-5</c:v>
                </c:pt>
                <c:pt idx="19">
                  <c:v>9.4168448413256556E-5</c:v>
                </c:pt>
                <c:pt idx="20">
                  <c:v>9.6707743068691343E-5</c:v>
                </c:pt>
                <c:pt idx="21">
                  <c:v>9.7309261036571115E-5</c:v>
                </c:pt>
                <c:pt idx="22">
                  <c:v>9.947282524080947E-5</c:v>
                </c:pt>
                <c:pt idx="23">
                  <c:v>9.9483586382120848E-5</c:v>
                </c:pt>
                <c:pt idx="24">
                  <c:v>9.9498436611611396E-5</c:v>
                </c:pt>
                <c:pt idx="25">
                  <c:v>1.0022687638411298E-4</c:v>
                </c:pt>
                <c:pt idx="26">
                  <c:v>1.0039097105618566E-4</c:v>
                </c:pt>
                <c:pt idx="27">
                  <c:v>1.0339396249037236E-4</c:v>
                </c:pt>
                <c:pt idx="28">
                  <c:v>1.0751512309070677E-4</c:v>
                </c:pt>
                <c:pt idx="29">
                  <c:v>1.0825935896718875E-4</c:v>
                </c:pt>
                <c:pt idx="30">
                  <c:v>1.0831048712134361E-4</c:v>
                </c:pt>
                <c:pt idx="31">
                  <c:v>1.0852627747226506E-4</c:v>
                </c:pt>
                <c:pt idx="32">
                  <c:v>1.0877102613449097E-4</c:v>
                </c:pt>
                <c:pt idx="33">
                  <c:v>1.1055294453399256E-4</c:v>
                </c:pt>
                <c:pt idx="34">
                  <c:v>1.1326376261422411E-4</c:v>
                </c:pt>
                <c:pt idx="35">
                  <c:v>1.1326376261422411E-4</c:v>
                </c:pt>
                <c:pt idx="36">
                  <c:v>1.1372045992175117E-4</c:v>
                </c:pt>
                <c:pt idx="37">
                  <c:v>1.1372046719770879E-4</c:v>
                </c:pt>
                <c:pt idx="38">
                  <c:v>1.1402283416828141E-4</c:v>
                </c:pt>
                <c:pt idx="39">
                  <c:v>1.1449922749307007E-4</c:v>
                </c:pt>
                <c:pt idx="40">
                  <c:v>1.1511961929500103E-4</c:v>
                </c:pt>
                <c:pt idx="41">
                  <c:v>1.1511962657095864E-4</c:v>
                </c:pt>
                <c:pt idx="42">
                  <c:v>1.1955826630583033E-4</c:v>
                </c:pt>
                <c:pt idx="43">
                  <c:v>1.1955828813370317E-4</c:v>
                </c:pt>
                <c:pt idx="44">
                  <c:v>1.2199022603454068E-4</c:v>
                </c:pt>
                <c:pt idx="45">
                  <c:v>1.221712154801935E-4</c:v>
                </c:pt>
                <c:pt idx="46">
                  <c:v>1.2363494897726923E-4</c:v>
                </c:pt>
                <c:pt idx="47">
                  <c:v>1.2829055776819587E-4</c:v>
                </c:pt>
                <c:pt idx="48">
                  <c:v>1.282905723201111E-4</c:v>
                </c:pt>
                <c:pt idx="49">
                  <c:v>1.2846954632550478E-4</c:v>
                </c:pt>
                <c:pt idx="50">
                  <c:v>1.2846954632550478E-4</c:v>
                </c:pt>
                <c:pt idx="51">
                  <c:v>1.2890201469417661E-4</c:v>
                </c:pt>
                <c:pt idx="52">
                  <c:v>1.2913737737108022E-4</c:v>
                </c:pt>
                <c:pt idx="53">
                  <c:v>1.2919510481879115E-4</c:v>
                </c:pt>
                <c:pt idx="54">
                  <c:v>1.2919510481879115E-4</c:v>
                </c:pt>
                <c:pt idx="55">
                  <c:v>1.2962111213710159E-4</c:v>
                </c:pt>
                <c:pt idx="56">
                  <c:v>1.3487674004863948E-4</c:v>
                </c:pt>
                <c:pt idx="57">
                  <c:v>1.3519734784495085E-4</c:v>
                </c:pt>
                <c:pt idx="58">
                  <c:v>1.4065441791899502E-4</c:v>
                </c:pt>
                <c:pt idx="59">
                  <c:v>1.4086042938288301E-4</c:v>
                </c:pt>
                <c:pt idx="60">
                  <c:v>1.4086042938288301E-4</c:v>
                </c:pt>
                <c:pt idx="61">
                  <c:v>1.4088033640291542E-4</c:v>
                </c:pt>
                <c:pt idx="62">
                  <c:v>1.4171123621053994E-4</c:v>
                </c:pt>
                <c:pt idx="63">
                  <c:v>1.4175155956763774E-4</c:v>
                </c:pt>
                <c:pt idx="64">
                  <c:v>1.4198374992702156E-4</c:v>
                </c:pt>
                <c:pt idx="65">
                  <c:v>1.4202797319740057E-4</c:v>
                </c:pt>
                <c:pt idx="66">
                  <c:v>1.4690586249344051E-4</c:v>
                </c:pt>
                <c:pt idx="67">
                  <c:v>1.4708058733958751E-4</c:v>
                </c:pt>
                <c:pt idx="68">
                  <c:v>1.4717303565703332E-4</c:v>
                </c:pt>
                <c:pt idx="69">
                  <c:v>1.4731683768332005E-4</c:v>
                </c:pt>
                <c:pt idx="70">
                  <c:v>1.4757602184545249E-4</c:v>
                </c:pt>
                <c:pt idx="71">
                  <c:v>1.4777158503420651E-4</c:v>
                </c:pt>
                <c:pt idx="72">
                  <c:v>1.502589148003608E-4</c:v>
                </c:pt>
                <c:pt idx="73">
                  <c:v>1.502589148003608E-4</c:v>
                </c:pt>
                <c:pt idx="74">
                  <c:v>1.5487339987885207E-4</c:v>
                </c:pt>
                <c:pt idx="75">
                  <c:v>1.549625740153715E-4</c:v>
                </c:pt>
                <c:pt idx="76">
                  <c:v>1.5568730304948986E-4</c:v>
                </c:pt>
                <c:pt idx="77">
                  <c:v>1.5605665976181626E-4</c:v>
                </c:pt>
                <c:pt idx="78">
                  <c:v>1.5605668886564672E-4</c:v>
                </c:pt>
                <c:pt idx="79">
                  <c:v>1.5615919255651534E-4</c:v>
                </c:pt>
                <c:pt idx="80">
                  <c:v>1.5615925076417625E-4</c:v>
                </c:pt>
                <c:pt idx="81">
                  <c:v>1.6052814316935837E-4</c:v>
                </c:pt>
                <c:pt idx="82">
                  <c:v>1.6094376042019576E-4</c:v>
                </c:pt>
                <c:pt idx="83">
                  <c:v>1.6315278480760753E-4</c:v>
                </c:pt>
                <c:pt idx="84">
                  <c:v>1.6315278480760753E-4</c:v>
                </c:pt>
                <c:pt idx="85">
                  <c:v>1.6583761316724122E-4</c:v>
                </c:pt>
                <c:pt idx="86">
                  <c:v>1.6583761316724122E-4</c:v>
                </c:pt>
                <c:pt idx="87">
                  <c:v>1.6603137191850692E-4</c:v>
                </c:pt>
                <c:pt idx="88">
                  <c:v>1.6603137191850692E-4</c:v>
                </c:pt>
                <c:pt idx="89">
                  <c:v>1.692645309958607E-4</c:v>
                </c:pt>
                <c:pt idx="90">
                  <c:v>1.6951268480625004E-4</c:v>
                </c:pt>
                <c:pt idx="91">
                  <c:v>1.699878484942019E-4</c:v>
                </c:pt>
                <c:pt idx="92">
                  <c:v>1.7114949878305197E-4</c:v>
                </c:pt>
                <c:pt idx="93">
                  <c:v>1.7370806017424911E-4</c:v>
                </c:pt>
                <c:pt idx="94">
                  <c:v>1.7370807472616434E-4</c:v>
                </c:pt>
                <c:pt idx="95">
                  <c:v>1.7473775369580835E-4</c:v>
                </c:pt>
                <c:pt idx="96">
                  <c:v>1.7473778279963881E-4</c:v>
                </c:pt>
                <c:pt idx="97">
                  <c:v>1.7515363288111985E-4</c:v>
                </c:pt>
                <c:pt idx="98">
                  <c:v>1.7710663087200373E-4</c:v>
                </c:pt>
                <c:pt idx="99">
                  <c:v>1.7942847625818104E-4</c:v>
                </c:pt>
                <c:pt idx="100">
                  <c:v>1.8057104898616672E-4</c:v>
                </c:pt>
                <c:pt idx="101">
                  <c:v>1.811165566323325E-4</c:v>
                </c:pt>
                <c:pt idx="102">
                  <c:v>1.8134174752049148E-4</c:v>
                </c:pt>
                <c:pt idx="103">
                  <c:v>1.8295600602868944E-4</c:v>
                </c:pt>
                <c:pt idx="104">
                  <c:v>1.8295602058060467E-4</c:v>
                </c:pt>
                <c:pt idx="105">
                  <c:v>1.8523856124375015E-4</c:v>
                </c:pt>
                <c:pt idx="106">
                  <c:v>1.8655056192073971E-4</c:v>
                </c:pt>
                <c:pt idx="107">
                  <c:v>1.8655057647265494E-4</c:v>
                </c:pt>
                <c:pt idx="108">
                  <c:v>1.8812868802342564E-4</c:v>
                </c:pt>
                <c:pt idx="109">
                  <c:v>1.8812868802342564E-4</c:v>
                </c:pt>
                <c:pt idx="110">
                  <c:v>1.8973140686284751E-4</c:v>
                </c:pt>
                <c:pt idx="111">
                  <c:v>1.9252421043347567E-4</c:v>
                </c:pt>
                <c:pt idx="112">
                  <c:v>1.9324212917126715E-4</c:v>
                </c:pt>
                <c:pt idx="113">
                  <c:v>1.9324215827509761E-4</c:v>
                </c:pt>
                <c:pt idx="114">
                  <c:v>1.9377579155843705E-4</c:v>
                </c:pt>
                <c:pt idx="115">
                  <c:v>1.9377584976609796E-4</c:v>
                </c:pt>
                <c:pt idx="116">
                  <c:v>1.9400748715270311E-4</c:v>
                </c:pt>
                <c:pt idx="117">
                  <c:v>1.9460319890640676E-4</c:v>
                </c:pt>
                <c:pt idx="118">
                  <c:v>1.9460325711406767E-4</c:v>
                </c:pt>
                <c:pt idx="119">
                  <c:v>1.947525015566498E-4</c:v>
                </c:pt>
                <c:pt idx="120">
                  <c:v>1.9945265376009047E-4</c:v>
                </c:pt>
                <c:pt idx="121">
                  <c:v>2.0148647308815271E-4</c:v>
                </c:pt>
                <c:pt idx="122">
                  <c:v>2.0153644436504692E-4</c:v>
                </c:pt>
                <c:pt idx="123">
                  <c:v>2.0153644436504692E-4</c:v>
                </c:pt>
                <c:pt idx="124">
                  <c:v>2.0169086928945035E-4</c:v>
                </c:pt>
                <c:pt idx="125">
                  <c:v>2.0173171651549637E-4</c:v>
                </c:pt>
                <c:pt idx="126">
                  <c:v>2.0528835011646152E-4</c:v>
                </c:pt>
                <c:pt idx="127">
                  <c:v>2.0528836466837674E-4</c:v>
                </c:pt>
                <c:pt idx="128">
                  <c:v>2.0535473595373333E-4</c:v>
                </c:pt>
                <c:pt idx="129">
                  <c:v>2.058699174085632E-4</c:v>
                </c:pt>
                <c:pt idx="130">
                  <c:v>2.0586997561622411E-4</c:v>
                </c:pt>
                <c:pt idx="131">
                  <c:v>2.0704334019683301E-4</c:v>
                </c:pt>
                <c:pt idx="132">
                  <c:v>2.1083759202156216E-4</c:v>
                </c:pt>
                <c:pt idx="133">
                  <c:v>2.1183169155847281E-4</c:v>
                </c:pt>
                <c:pt idx="134">
                  <c:v>2.1383617422543466E-4</c:v>
                </c:pt>
                <c:pt idx="135">
                  <c:v>2.1475843095686287E-4</c:v>
                </c:pt>
                <c:pt idx="136">
                  <c:v>2.1869955526199192E-4</c:v>
                </c:pt>
                <c:pt idx="137">
                  <c:v>2.1978719450999051E-4</c:v>
                </c:pt>
                <c:pt idx="138">
                  <c:v>2.2013067791704088E-4</c:v>
                </c:pt>
                <c:pt idx="139">
                  <c:v>2.2037434973753989E-4</c:v>
                </c:pt>
                <c:pt idx="140">
                  <c:v>2.2037434973753989E-4</c:v>
                </c:pt>
                <c:pt idx="141">
                  <c:v>2.2082592477090657E-4</c:v>
                </c:pt>
                <c:pt idx="142">
                  <c:v>2.2132568119559437E-4</c:v>
                </c:pt>
                <c:pt idx="143">
                  <c:v>2.2355464170686901E-4</c:v>
                </c:pt>
                <c:pt idx="144">
                  <c:v>2.2518142941407859E-4</c:v>
                </c:pt>
                <c:pt idx="145">
                  <c:v>2.2540029021911323E-4</c:v>
                </c:pt>
                <c:pt idx="146">
                  <c:v>2.2567837731912732E-4</c:v>
                </c:pt>
                <c:pt idx="147">
                  <c:v>2.2710616758558899E-4</c:v>
                </c:pt>
                <c:pt idx="148">
                  <c:v>2.2710616758558899E-4</c:v>
                </c:pt>
                <c:pt idx="149">
                  <c:v>2.3071133182384074E-4</c:v>
                </c:pt>
                <c:pt idx="150">
                  <c:v>2.3071134637575597E-4</c:v>
                </c:pt>
                <c:pt idx="151">
                  <c:v>2.3111453629098833E-4</c:v>
                </c:pt>
                <c:pt idx="152">
                  <c:v>2.3111456539481878E-4</c:v>
                </c:pt>
                <c:pt idx="153">
                  <c:v>2.3348219110630453E-4</c:v>
                </c:pt>
                <c:pt idx="154">
                  <c:v>3.8544155540876091E-4</c:v>
                </c:pt>
                <c:pt idx="155">
                  <c:v>3.8544155540876091E-4</c:v>
                </c:pt>
                <c:pt idx="156">
                  <c:v>3.8544155540876091E-4</c:v>
                </c:pt>
                <c:pt idx="157">
                  <c:v>3.8544155540876091E-4</c:v>
                </c:pt>
                <c:pt idx="158">
                  <c:v>3.8544155540876091E-4</c:v>
                </c:pt>
                <c:pt idx="159">
                  <c:v>3.8544155540876091E-4</c:v>
                </c:pt>
              </c:numCache>
            </c:numRef>
          </c:xVal>
          <c:yVal>
            <c:numRef>
              <c:f>E!$B$1:$B$160</c:f>
              <c:numCache>
                <c:formatCode>General</c:formatCode>
                <c:ptCount val="160"/>
                <c:pt idx="0">
                  <c:v>1.4543067663908005E-2</c:v>
                </c:pt>
                <c:pt idx="1">
                  <c:v>1.4112238772213459E-2</c:v>
                </c:pt>
                <c:pt idx="2">
                  <c:v>1.9004952162504196E-2</c:v>
                </c:pt>
                <c:pt idx="3">
                  <c:v>1.812739297747612E-2</c:v>
                </c:pt>
                <c:pt idx="4">
                  <c:v>2.3040281608700752E-2</c:v>
                </c:pt>
                <c:pt idx="5">
                  <c:v>1.9004952162504196E-2</c:v>
                </c:pt>
                <c:pt idx="6">
                  <c:v>1.4112238772213459E-2</c:v>
                </c:pt>
                <c:pt idx="7">
                  <c:v>1.9107263535261154E-2</c:v>
                </c:pt>
                <c:pt idx="8">
                  <c:v>1.9004952162504196E-2</c:v>
                </c:pt>
                <c:pt idx="9">
                  <c:v>1.849466934800148E-2</c:v>
                </c:pt>
                <c:pt idx="10">
                  <c:v>1.4543067663908005E-2</c:v>
                </c:pt>
                <c:pt idx="11">
                  <c:v>1.9004952162504196E-2</c:v>
                </c:pt>
                <c:pt idx="12">
                  <c:v>1.812739297747612E-2</c:v>
                </c:pt>
                <c:pt idx="13">
                  <c:v>1.5353615395724773E-2</c:v>
                </c:pt>
                <c:pt idx="14">
                  <c:v>1.3730020262300968E-2</c:v>
                </c:pt>
                <c:pt idx="15">
                  <c:v>1.3730020262300968E-2</c:v>
                </c:pt>
                <c:pt idx="16">
                  <c:v>1.3730020262300968E-2</c:v>
                </c:pt>
                <c:pt idx="17">
                  <c:v>1.3730020262300968E-2</c:v>
                </c:pt>
                <c:pt idx="18">
                  <c:v>1.3730020262300968E-2</c:v>
                </c:pt>
                <c:pt idx="19">
                  <c:v>1.2626445852220058E-2</c:v>
                </c:pt>
                <c:pt idx="20">
                  <c:v>1.2461792677640915E-2</c:v>
                </c:pt>
                <c:pt idx="21">
                  <c:v>1.2461792677640915E-2</c:v>
                </c:pt>
                <c:pt idx="22">
                  <c:v>1.2461792677640915E-2</c:v>
                </c:pt>
                <c:pt idx="23">
                  <c:v>1.2461792677640915E-2</c:v>
                </c:pt>
                <c:pt idx="24">
                  <c:v>1.2461792677640915E-2</c:v>
                </c:pt>
                <c:pt idx="25">
                  <c:v>1.2461792677640915E-2</c:v>
                </c:pt>
                <c:pt idx="26">
                  <c:v>1.2461792677640915E-2</c:v>
                </c:pt>
                <c:pt idx="27">
                  <c:v>1.2461792677640915E-2</c:v>
                </c:pt>
                <c:pt idx="28">
                  <c:v>1.2257817201316357E-2</c:v>
                </c:pt>
                <c:pt idx="29">
                  <c:v>1.2322512455284595E-2</c:v>
                </c:pt>
                <c:pt idx="30">
                  <c:v>1.2322512455284595E-2</c:v>
                </c:pt>
                <c:pt idx="31">
                  <c:v>1.226895023137331E-2</c:v>
                </c:pt>
                <c:pt idx="32">
                  <c:v>1.226895023137331E-2</c:v>
                </c:pt>
                <c:pt idx="33">
                  <c:v>1.2207973748445511E-2</c:v>
                </c:pt>
                <c:pt idx="34">
                  <c:v>1.2207973748445511E-2</c:v>
                </c:pt>
                <c:pt idx="35">
                  <c:v>1.2341669760644436E-2</c:v>
                </c:pt>
                <c:pt idx="36">
                  <c:v>1.2341669760644436E-2</c:v>
                </c:pt>
                <c:pt idx="37">
                  <c:v>1.3290832750499249E-2</c:v>
                </c:pt>
                <c:pt idx="38">
                  <c:v>1.3290832750499249E-2</c:v>
                </c:pt>
                <c:pt idx="39">
                  <c:v>1.3290832750499249E-2</c:v>
                </c:pt>
                <c:pt idx="40">
                  <c:v>1.3290832750499249E-2</c:v>
                </c:pt>
                <c:pt idx="41">
                  <c:v>1.4502529054880142E-2</c:v>
                </c:pt>
                <c:pt idx="42">
                  <c:v>1.4502529054880142E-2</c:v>
                </c:pt>
                <c:pt idx="43">
                  <c:v>1.4745530672371387E-2</c:v>
                </c:pt>
                <c:pt idx="44">
                  <c:v>1.4745530672371387E-2</c:v>
                </c:pt>
                <c:pt idx="45">
                  <c:v>1.4745530672371387E-2</c:v>
                </c:pt>
                <c:pt idx="46">
                  <c:v>1.4745530672371387E-2</c:v>
                </c:pt>
                <c:pt idx="47">
                  <c:v>1.5348724089562893E-2</c:v>
                </c:pt>
                <c:pt idx="48">
                  <c:v>1.5985431149601936E-2</c:v>
                </c:pt>
                <c:pt idx="49">
                  <c:v>1.5985431149601936E-2</c:v>
                </c:pt>
                <c:pt idx="50">
                  <c:v>1.5352395363152027E-2</c:v>
                </c:pt>
                <c:pt idx="51">
                  <c:v>1.5352395363152027E-2</c:v>
                </c:pt>
                <c:pt idx="52">
                  <c:v>1.5352395363152027E-2</c:v>
                </c:pt>
                <c:pt idx="53">
                  <c:v>1.5352395363152027E-2</c:v>
                </c:pt>
                <c:pt idx="54">
                  <c:v>1.6993995755910873E-2</c:v>
                </c:pt>
                <c:pt idx="55">
                  <c:v>1.6993995755910873E-2</c:v>
                </c:pt>
                <c:pt idx="56">
                  <c:v>1.6993995755910873E-2</c:v>
                </c:pt>
                <c:pt idx="57">
                  <c:v>1.631113700568676E-2</c:v>
                </c:pt>
                <c:pt idx="58">
                  <c:v>1.6993995755910873E-2</c:v>
                </c:pt>
                <c:pt idx="59">
                  <c:v>1.7784843221306801E-2</c:v>
                </c:pt>
                <c:pt idx="60">
                  <c:v>1.7936889082193375E-2</c:v>
                </c:pt>
                <c:pt idx="61">
                  <c:v>1.7936889082193375E-2</c:v>
                </c:pt>
                <c:pt idx="62">
                  <c:v>1.7936889082193375E-2</c:v>
                </c:pt>
                <c:pt idx="63">
                  <c:v>1.7936889082193375E-2</c:v>
                </c:pt>
                <c:pt idx="64">
                  <c:v>1.8122361972928047E-2</c:v>
                </c:pt>
                <c:pt idx="65">
                  <c:v>1.8122361972928047E-2</c:v>
                </c:pt>
                <c:pt idx="66">
                  <c:v>1.8613094463944435E-2</c:v>
                </c:pt>
                <c:pt idx="67">
                  <c:v>1.8613094463944435E-2</c:v>
                </c:pt>
                <c:pt idx="68">
                  <c:v>1.8716495484113693E-2</c:v>
                </c:pt>
                <c:pt idx="69">
                  <c:v>1.8716495484113693E-2</c:v>
                </c:pt>
                <c:pt idx="70">
                  <c:v>1.8613094463944435E-2</c:v>
                </c:pt>
                <c:pt idx="71">
                  <c:v>1.887713186442852E-2</c:v>
                </c:pt>
                <c:pt idx="72">
                  <c:v>1.9158516079187393E-2</c:v>
                </c:pt>
                <c:pt idx="73">
                  <c:v>1.937393844127655E-2</c:v>
                </c:pt>
                <c:pt idx="74">
                  <c:v>1.937393844127655E-2</c:v>
                </c:pt>
                <c:pt idx="75">
                  <c:v>1.937393844127655E-2</c:v>
                </c:pt>
                <c:pt idx="76">
                  <c:v>1.937393844127655E-2</c:v>
                </c:pt>
                <c:pt idx="77">
                  <c:v>1.937393844127655E-2</c:v>
                </c:pt>
                <c:pt idx="78">
                  <c:v>1.9568914547562599E-2</c:v>
                </c:pt>
                <c:pt idx="79">
                  <c:v>1.9568914547562599E-2</c:v>
                </c:pt>
                <c:pt idx="80">
                  <c:v>2.0205367356538773E-2</c:v>
                </c:pt>
                <c:pt idx="81">
                  <c:v>2.0205367356538773E-2</c:v>
                </c:pt>
                <c:pt idx="82">
                  <c:v>2.0205367356538773E-2</c:v>
                </c:pt>
                <c:pt idx="83">
                  <c:v>2.0205367356538773E-2</c:v>
                </c:pt>
                <c:pt idx="84">
                  <c:v>2.0292848348617554E-2</c:v>
                </c:pt>
                <c:pt idx="85">
                  <c:v>2.0292848348617554E-2</c:v>
                </c:pt>
                <c:pt idx="86">
                  <c:v>2.0846474915742874E-2</c:v>
                </c:pt>
                <c:pt idx="87">
                  <c:v>2.0846474915742874E-2</c:v>
                </c:pt>
                <c:pt idx="88">
                  <c:v>2.1075963973999023E-2</c:v>
                </c:pt>
                <c:pt idx="89">
                  <c:v>2.1075963973999023E-2</c:v>
                </c:pt>
                <c:pt idx="90">
                  <c:v>2.1075963973999023E-2</c:v>
                </c:pt>
                <c:pt idx="91">
                  <c:v>2.0972676575183868E-2</c:v>
                </c:pt>
                <c:pt idx="92">
                  <c:v>2.1075963973999023E-2</c:v>
                </c:pt>
                <c:pt idx="93">
                  <c:v>2.1522374823689461E-2</c:v>
                </c:pt>
                <c:pt idx="94">
                  <c:v>2.1730627864599228E-2</c:v>
                </c:pt>
                <c:pt idx="95">
                  <c:v>2.1730627864599228E-2</c:v>
                </c:pt>
                <c:pt idx="96">
                  <c:v>2.1433727815747261E-2</c:v>
                </c:pt>
                <c:pt idx="97">
                  <c:v>2.1433727815747261E-2</c:v>
                </c:pt>
                <c:pt idx="98">
                  <c:v>2.1522374823689461E-2</c:v>
                </c:pt>
                <c:pt idx="99">
                  <c:v>2.1730627864599228E-2</c:v>
                </c:pt>
                <c:pt idx="100">
                  <c:v>2.1522374823689461E-2</c:v>
                </c:pt>
                <c:pt idx="101">
                  <c:v>2.210589312016964E-2</c:v>
                </c:pt>
                <c:pt idx="102">
                  <c:v>2.210589312016964E-2</c:v>
                </c:pt>
                <c:pt idx="103">
                  <c:v>2.2211164236068726E-2</c:v>
                </c:pt>
                <c:pt idx="104">
                  <c:v>2.2465907037258148E-2</c:v>
                </c:pt>
                <c:pt idx="105">
                  <c:v>2.2465907037258148E-2</c:v>
                </c:pt>
                <c:pt idx="106">
                  <c:v>2.2464392706751823E-2</c:v>
                </c:pt>
                <c:pt idx="107">
                  <c:v>2.2399235516786575E-2</c:v>
                </c:pt>
                <c:pt idx="108">
                  <c:v>2.2399235516786575E-2</c:v>
                </c:pt>
                <c:pt idx="109">
                  <c:v>2.2674048319458961E-2</c:v>
                </c:pt>
                <c:pt idx="110">
                  <c:v>2.2674048319458961E-2</c:v>
                </c:pt>
                <c:pt idx="111">
                  <c:v>2.2674048319458961E-2</c:v>
                </c:pt>
                <c:pt idx="112">
                  <c:v>2.2684225812554359E-2</c:v>
                </c:pt>
                <c:pt idx="113">
                  <c:v>2.3145426064729691E-2</c:v>
                </c:pt>
                <c:pt idx="114">
                  <c:v>2.3145426064729691E-2</c:v>
                </c:pt>
                <c:pt idx="115">
                  <c:v>2.2953132167458534E-2</c:v>
                </c:pt>
                <c:pt idx="116">
                  <c:v>2.2953132167458534E-2</c:v>
                </c:pt>
                <c:pt idx="117">
                  <c:v>2.3145426064729691E-2</c:v>
                </c:pt>
                <c:pt idx="118">
                  <c:v>2.3510396480560303E-2</c:v>
                </c:pt>
                <c:pt idx="119">
                  <c:v>2.3510396480560303E-2</c:v>
                </c:pt>
                <c:pt idx="120">
                  <c:v>2.3717461153864861E-2</c:v>
                </c:pt>
                <c:pt idx="121">
                  <c:v>2.3717461153864861E-2</c:v>
                </c:pt>
                <c:pt idx="122">
                  <c:v>2.3717461153864861E-2</c:v>
                </c:pt>
                <c:pt idx="123">
                  <c:v>2.3860879242420197E-2</c:v>
                </c:pt>
                <c:pt idx="124">
                  <c:v>2.3860879242420197E-2</c:v>
                </c:pt>
                <c:pt idx="125">
                  <c:v>2.3860879242420197E-2</c:v>
                </c:pt>
                <c:pt idx="126">
                  <c:v>2.3860879242420197E-2</c:v>
                </c:pt>
                <c:pt idx="127">
                  <c:v>2.3923140019178391E-2</c:v>
                </c:pt>
                <c:pt idx="128">
                  <c:v>2.3923140019178391E-2</c:v>
                </c:pt>
                <c:pt idx="129">
                  <c:v>2.3860879242420197E-2</c:v>
                </c:pt>
                <c:pt idx="130">
                  <c:v>2.4196028709411621E-2</c:v>
                </c:pt>
                <c:pt idx="131">
                  <c:v>2.4196028709411621E-2</c:v>
                </c:pt>
                <c:pt idx="132">
                  <c:v>2.4196028709411621E-2</c:v>
                </c:pt>
                <c:pt idx="133">
                  <c:v>2.4196028709411621E-2</c:v>
                </c:pt>
                <c:pt idx="134">
                  <c:v>2.4196028709411621E-2</c:v>
                </c:pt>
                <c:pt idx="135">
                  <c:v>2.4572629481554031E-2</c:v>
                </c:pt>
                <c:pt idx="136">
                  <c:v>2.4572629481554031E-2</c:v>
                </c:pt>
                <c:pt idx="137">
                  <c:v>2.4572629481554031E-2</c:v>
                </c:pt>
                <c:pt idx="138">
                  <c:v>2.4572629481554031E-2</c:v>
                </c:pt>
                <c:pt idx="139">
                  <c:v>2.4899756535887718E-2</c:v>
                </c:pt>
                <c:pt idx="140">
                  <c:v>2.519114688038826E-2</c:v>
                </c:pt>
                <c:pt idx="141">
                  <c:v>2.519114688038826E-2</c:v>
                </c:pt>
                <c:pt idx="142">
                  <c:v>2.519114688038826E-2</c:v>
                </c:pt>
                <c:pt idx="143">
                  <c:v>2.519114688038826E-2</c:v>
                </c:pt>
                <c:pt idx="144">
                  <c:v>2.519114688038826E-2</c:v>
                </c:pt>
                <c:pt idx="145">
                  <c:v>2.519114688038826E-2</c:v>
                </c:pt>
                <c:pt idx="146">
                  <c:v>2.519114688038826E-2</c:v>
                </c:pt>
                <c:pt idx="147">
                  <c:v>2.519114688038826E-2</c:v>
                </c:pt>
                <c:pt idx="148">
                  <c:v>2.5335324928164482E-2</c:v>
                </c:pt>
                <c:pt idx="149">
                  <c:v>2.5335324928164482E-2</c:v>
                </c:pt>
                <c:pt idx="150">
                  <c:v>2.5673454627394676E-2</c:v>
                </c:pt>
                <c:pt idx="151">
                  <c:v>2.5673454627394676E-2</c:v>
                </c:pt>
                <c:pt idx="152">
                  <c:v>2.5776425376534462E-2</c:v>
                </c:pt>
                <c:pt idx="153">
                  <c:v>2.5776425376534462E-2</c:v>
                </c:pt>
                <c:pt idx="154">
                  <c:v>2.8050582855939865E-2</c:v>
                </c:pt>
                <c:pt idx="155">
                  <c:v>2.9744798317551613E-2</c:v>
                </c:pt>
                <c:pt idx="156">
                  <c:v>2.8283286839723587E-2</c:v>
                </c:pt>
                <c:pt idx="157">
                  <c:v>2.9790733009576797E-2</c:v>
                </c:pt>
                <c:pt idx="158">
                  <c:v>2.8590742498636246E-2</c:v>
                </c:pt>
                <c:pt idx="159">
                  <c:v>2.8304334729909897E-2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47E-427A-8E5D-49D73A8983A1}"/>
            </c:ext>
          </c:extLst>
        </c:ser>
        <c:ser>
          <c:idx val="1"/>
          <c:order val="1"/>
          <c:tx>
            <c:v>Strain Tumor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E!$C$1:$C$138</c:f>
              <c:numCache>
                <c:formatCode>General</c:formatCode>
                <c:ptCount val="138"/>
                <c:pt idx="0">
                  <c:v>0</c:v>
                </c:pt>
                <c:pt idx="1">
                  <c:v>6.310407115961425E-6</c:v>
                </c:pt>
                <c:pt idx="2">
                  <c:v>1.4746095985174179E-5</c:v>
                </c:pt>
                <c:pt idx="3">
                  <c:v>1.474614782637218E-5</c:v>
                </c:pt>
                <c:pt idx="4">
                  <c:v>1.9651604816317558E-5</c:v>
                </c:pt>
                <c:pt idx="5">
                  <c:v>3.1617422791896388E-5</c:v>
                </c:pt>
                <c:pt idx="6">
                  <c:v>3.6522880691336468E-5</c:v>
                </c:pt>
                <c:pt idx="7">
                  <c:v>4.1428389522479847E-5</c:v>
                </c:pt>
                <c:pt idx="8">
                  <c:v>4.6363467845367268E-5</c:v>
                </c:pt>
                <c:pt idx="9">
                  <c:v>5.1319235353730619E-5</c:v>
                </c:pt>
                <c:pt idx="10">
                  <c:v>5.1319504564162344E-5</c:v>
                </c:pt>
                <c:pt idx="11">
                  <c:v>5.1320057536941022E-5</c:v>
                </c:pt>
                <c:pt idx="12">
                  <c:v>5.6291315559064969E-5</c:v>
                </c:pt>
                <c:pt idx="13">
                  <c:v>5.6291315559064969E-5</c:v>
                </c:pt>
                <c:pt idx="14">
                  <c:v>5.6291588407475501E-5</c:v>
                </c:pt>
                <c:pt idx="15">
                  <c:v>6.1275801272131503E-5</c:v>
                </c:pt>
                <c:pt idx="16">
                  <c:v>6.6270593379158527E-5</c:v>
                </c:pt>
                <c:pt idx="17">
                  <c:v>7.127314165700227E-5</c:v>
                </c:pt>
                <c:pt idx="18">
                  <c:v>7.127314165700227E-5</c:v>
                </c:pt>
                <c:pt idx="19">
                  <c:v>7.6283395173959434E-5</c:v>
                </c:pt>
                <c:pt idx="20">
                  <c:v>7.6283889939077199E-5</c:v>
                </c:pt>
                <c:pt idx="21">
                  <c:v>8.1300720921717584E-5</c:v>
                </c:pt>
                <c:pt idx="22">
                  <c:v>8.6323074356187135E-5</c:v>
                </c:pt>
                <c:pt idx="23">
                  <c:v>8.6323721916414797E-5</c:v>
                </c:pt>
                <c:pt idx="24">
                  <c:v>8.6325017036870122E-5</c:v>
                </c:pt>
                <c:pt idx="25">
                  <c:v>9.1351459559518844E-5</c:v>
                </c:pt>
                <c:pt idx="26">
                  <c:v>9.1353642346803099E-5</c:v>
                </c:pt>
                <c:pt idx="27">
                  <c:v>9.6384930657222867E-5</c:v>
                </c:pt>
                <c:pt idx="28">
                  <c:v>9.6387244411744177E-5</c:v>
                </c:pt>
                <c:pt idx="29">
                  <c:v>1.0142325481865555E-4</c:v>
                </c:pt>
                <c:pt idx="30">
                  <c:v>1.0646443115547299E-4</c:v>
                </c:pt>
                <c:pt idx="31">
                  <c:v>1.0646443115547299E-4</c:v>
                </c:pt>
                <c:pt idx="32">
                  <c:v>1.0646443115547299E-4</c:v>
                </c:pt>
                <c:pt idx="33">
                  <c:v>1.0646534065017477E-4</c:v>
                </c:pt>
                <c:pt idx="34">
                  <c:v>1.1151008220622316E-4</c:v>
                </c:pt>
                <c:pt idx="35">
                  <c:v>1.1151102080475539E-4</c:v>
                </c:pt>
                <c:pt idx="36">
                  <c:v>1.1656022252282128E-4</c:v>
                </c:pt>
                <c:pt idx="37">
                  <c:v>1.1656124843284488E-4</c:v>
                </c:pt>
                <c:pt idx="38">
                  <c:v>1.2161630002083257E-4</c:v>
                </c:pt>
                <c:pt idx="39">
                  <c:v>1.2667836563196033E-4</c:v>
                </c:pt>
                <c:pt idx="40">
                  <c:v>1.266795297851786E-4</c:v>
                </c:pt>
                <c:pt idx="41">
                  <c:v>1.266795297851786E-4</c:v>
                </c:pt>
                <c:pt idx="42">
                  <c:v>1.317449496127665E-4</c:v>
                </c:pt>
                <c:pt idx="43">
                  <c:v>1.3174861669540405E-4</c:v>
                </c:pt>
                <c:pt idx="44">
                  <c:v>1.368189841741696E-4</c:v>
                </c:pt>
                <c:pt idx="45">
                  <c:v>1.368202647427097E-4</c:v>
                </c:pt>
                <c:pt idx="46">
                  <c:v>1.4190180809237063E-4</c:v>
                </c:pt>
                <c:pt idx="47">
                  <c:v>1.4699237362947315E-4</c:v>
                </c:pt>
                <c:pt idx="48">
                  <c:v>1.4699519670102745E-4</c:v>
                </c:pt>
                <c:pt idx="49">
                  <c:v>1.5209249977488071E-4</c:v>
                </c:pt>
                <c:pt idx="50">
                  <c:v>1.5209396951831877E-4</c:v>
                </c:pt>
                <c:pt idx="51">
                  <c:v>1.5720588271506131E-4</c:v>
                </c:pt>
                <c:pt idx="52">
                  <c:v>1.5721046656835824E-4</c:v>
                </c:pt>
                <c:pt idx="53">
                  <c:v>1.6234078793786466E-4</c:v>
                </c:pt>
                <c:pt idx="54">
                  <c:v>1.6234241775237024E-4</c:v>
                </c:pt>
                <c:pt idx="55">
                  <c:v>1.6736428369767964E-4</c:v>
                </c:pt>
                <c:pt idx="56">
                  <c:v>1.6736592806410044E-4</c:v>
                </c:pt>
                <c:pt idx="57">
                  <c:v>1.7238785221707076E-4</c:v>
                </c:pt>
                <c:pt idx="58">
                  <c:v>1.7239295993931592E-4</c:v>
                </c:pt>
                <c:pt idx="59">
                  <c:v>1.7741475312504917E-4</c:v>
                </c:pt>
                <c:pt idx="60">
                  <c:v>1.7741652845870703E-4</c:v>
                </c:pt>
                <c:pt idx="61">
                  <c:v>1.8243826343677938E-4</c:v>
                </c:pt>
                <c:pt idx="62">
                  <c:v>1.8244009697809815E-4</c:v>
                </c:pt>
                <c:pt idx="63">
                  <c:v>1.874618319561705E-4</c:v>
                </c:pt>
                <c:pt idx="64">
                  <c:v>1.8746750720310956E-4</c:v>
                </c:pt>
                <c:pt idx="65">
                  <c:v>1.9248924218118191E-4</c:v>
                </c:pt>
                <c:pt idx="66">
                  <c:v>1.9751286890823394E-4</c:v>
                </c:pt>
                <c:pt idx="67">
                  <c:v>1.9751489162445068E-4</c:v>
                </c:pt>
                <c:pt idx="68">
                  <c:v>2.0253859111107886E-4</c:v>
                </c:pt>
                <c:pt idx="69">
                  <c:v>2.0254275295883417E-4</c:v>
                </c:pt>
                <c:pt idx="70">
                  <c:v>2.0756441517733037E-4</c:v>
                </c:pt>
                <c:pt idx="71">
                  <c:v>2.1259037021081895E-4</c:v>
                </c:pt>
                <c:pt idx="72">
                  <c:v>2.1259479399304837E-4</c:v>
                </c:pt>
                <c:pt idx="73">
                  <c:v>2.178825088776648E-4</c:v>
                </c:pt>
                <c:pt idx="74">
                  <c:v>2.1788971207570285E-4</c:v>
                </c:pt>
                <c:pt idx="75">
                  <c:v>2.2315762180369347E-4</c:v>
                </c:pt>
                <c:pt idx="76">
                  <c:v>2.2841694590169936E-4</c:v>
                </c:pt>
                <c:pt idx="77">
                  <c:v>2.2841946338303387E-4</c:v>
                </c:pt>
                <c:pt idx="78">
                  <c:v>2.3366881941910833E-4</c:v>
                </c:pt>
                <c:pt idx="79">
                  <c:v>2.3367146786767989E-4</c:v>
                </c:pt>
                <c:pt idx="80">
                  <c:v>2.389157161815092E-4</c:v>
                </c:pt>
                <c:pt idx="81">
                  <c:v>2.3891845194157213E-4</c:v>
                </c:pt>
                <c:pt idx="82">
                  <c:v>2.4416434462182224E-4</c:v>
                </c:pt>
                <c:pt idx="83">
                  <c:v>2.44167196797207E-4</c:v>
                </c:pt>
                <c:pt idx="84">
                  <c:v>2.44167196797207E-4</c:v>
                </c:pt>
                <c:pt idx="85">
                  <c:v>2.4416722590103745E-4</c:v>
                </c:pt>
                <c:pt idx="86">
                  <c:v>2.4940486764535308E-4</c:v>
                </c:pt>
                <c:pt idx="87">
                  <c:v>2.4940789444372058E-4</c:v>
                </c:pt>
                <c:pt idx="88">
                  <c:v>2.4941394804045558E-4</c:v>
                </c:pt>
                <c:pt idx="89">
                  <c:v>2.546496398281306E-4</c:v>
                </c:pt>
                <c:pt idx="90">
                  <c:v>2.5465281214565039E-4</c:v>
                </c:pt>
                <c:pt idx="91">
                  <c:v>2.5988693232648075E-4</c:v>
                </c:pt>
                <c:pt idx="92">
                  <c:v>2.5989033747464418E-4</c:v>
                </c:pt>
                <c:pt idx="93">
                  <c:v>2.6512326439842582E-4</c:v>
                </c:pt>
                <c:pt idx="94">
                  <c:v>2.6512696058489382E-4</c:v>
                </c:pt>
                <c:pt idx="95">
                  <c:v>2.6512696058489382E-4</c:v>
                </c:pt>
                <c:pt idx="96">
                  <c:v>2.7035881066694856E-4</c:v>
                </c:pt>
                <c:pt idx="97">
                  <c:v>2.7035881066694856E-4</c:v>
                </c:pt>
                <c:pt idx="98">
                  <c:v>2.7036285609938204E-4</c:v>
                </c:pt>
                <c:pt idx="99">
                  <c:v>2.703628852032125E-4</c:v>
                </c:pt>
                <c:pt idx="100">
                  <c:v>2.7559360023587942E-4</c:v>
                </c:pt>
                <c:pt idx="101">
                  <c:v>2.7559822774492204E-4</c:v>
                </c:pt>
                <c:pt idx="102">
                  <c:v>2.7559822774492204E-4</c:v>
                </c:pt>
                <c:pt idx="103">
                  <c:v>2.8082789503969252E-4</c:v>
                </c:pt>
                <c:pt idx="104">
                  <c:v>2.8083319193683565E-4</c:v>
                </c:pt>
                <c:pt idx="105">
                  <c:v>2.8606152045540512E-4</c:v>
                </c:pt>
                <c:pt idx="106">
                  <c:v>2.8606774867512286E-4</c:v>
                </c:pt>
                <c:pt idx="107">
                  <c:v>2.8606774867512286E-4</c:v>
                </c:pt>
                <c:pt idx="108">
                  <c:v>2.8606774867512286E-4</c:v>
                </c:pt>
                <c:pt idx="109">
                  <c:v>2.9129465110599995E-4</c:v>
                </c:pt>
                <c:pt idx="110">
                  <c:v>2.9130213079042733E-4</c:v>
                </c:pt>
                <c:pt idx="111">
                  <c:v>2.9130213079042733E-4</c:v>
                </c:pt>
                <c:pt idx="112">
                  <c:v>2.9652705416083336E-4</c:v>
                </c:pt>
                <c:pt idx="113">
                  <c:v>2.9652705416083336E-4</c:v>
                </c:pt>
                <c:pt idx="114">
                  <c:v>2.9653607634827495E-4</c:v>
                </c:pt>
                <c:pt idx="115">
                  <c:v>2.9653607634827495E-4</c:v>
                </c:pt>
                <c:pt idx="116">
                  <c:v>3.0175875872373581E-4</c:v>
                </c:pt>
                <c:pt idx="117">
                  <c:v>3.0176967266015708E-4</c:v>
                </c:pt>
                <c:pt idx="118">
                  <c:v>3.0698964837938547E-4</c:v>
                </c:pt>
                <c:pt idx="119">
                  <c:v>3.070029488299042E-4</c:v>
                </c:pt>
                <c:pt idx="120">
                  <c:v>3.070029488299042E-4</c:v>
                </c:pt>
                <c:pt idx="121">
                  <c:v>3.1221983954310417E-4</c:v>
                </c:pt>
                <c:pt idx="122">
                  <c:v>3.1223570113070309E-4</c:v>
                </c:pt>
                <c:pt idx="123">
                  <c:v>3.1744956504553556E-4</c:v>
                </c:pt>
                <c:pt idx="124">
                  <c:v>3.1746787135489285E-4</c:v>
                </c:pt>
                <c:pt idx="125">
                  <c:v>3.2267949427478015E-4</c:v>
                </c:pt>
                <c:pt idx="126">
                  <c:v>3.2269954681396484E-4</c:v>
                </c:pt>
                <c:pt idx="127">
                  <c:v>3.2269954681396484E-4</c:v>
                </c:pt>
                <c:pt idx="128">
                  <c:v>3.2791035482659936E-4</c:v>
                </c:pt>
                <c:pt idx="129">
                  <c:v>3.2793029095046222E-4</c:v>
                </c:pt>
                <c:pt idx="130">
                  <c:v>3.2793029095046222E-4</c:v>
                </c:pt>
                <c:pt idx="131">
                  <c:v>3.3314278698526323E-4</c:v>
                </c:pt>
                <c:pt idx="132">
                  <c:v>3.3315946348011494E-4</c:v>
                </c:pt>
                <c:pt idx="133">
                  <c:v>3.3837577211670578E-4</c:v>
                </c:pt>
                <c:pt idx="134">
                  <c:v>3.3838534727692604E-4</c:v>
                </c:pt>
                <c:pt idx="135">
                  <c:v>3.3838534727692604E-4</c:v>
                </c:pt>
                <c:pt idx="136">
                  <c:v>3.4360517747700214E-4</c:v>
                </c:pt>
                <c:pt idx="137">
                  <c:v>3.4360517747700214E-4</c:v>
                </c:pt>
              </c:numCache>
            </c:numRef>
          </c:xVal>
          <c:yVal>
            <c:numRef>
              <c:f>E!$D$1:$D$138</c:f>
              <c:numCache>
                <c:formatCode>General</c:formatCode>
                <c:ptCount val="138"/>
                <c:pt idx="0">
                  <c:v>1.3486651703715324E-2</c:v>
                </c:pt>
                <c:pt idx="1">
                  <c:v>1.7773821949958801E-2</c:v>
                </c:pt>
                <c:pt idx="2">
                  <c:v>1.5067617408931255E-2</c:v>
                </c:pt>
                <c:pt idx="3">
                  <c:v>1.7471898347139359E-2</c:v>
                </c:pt>
                <c:pt idx="4">
                  <c:v>1.7773821949958801E-2</c:v>
                </c:pt>
                <c:pt idx="5">
                  <c:v>1.7471898347139359E-2</c:v>
                </c:pt>
                <c:pt idx="6">
                  <c:v>1.7773821949958801E-2</c:v>
                </c:pt>
                <c:pt idx="7">
                  <c:v>1.5067617408931255E-2</c:v>
                </c:pt>
                <c:pt idx="8">
                  <c:v>1.3486651703715324E-2</c:v>
                </c:pt>
                <c:pt idx="9">
                  <c:v>1.3486651703715324E-2</c:v>
                </c:pt>
                <c:pt idx="10">
                  <c:v>1.1794834397733212E-2</c:v>
                </c:pt>
                <c:pt idx="11">
                  <c:v>1.2585684657096863E-2</c:v>
                </c:pt>
                <c:pt idx="12">
                  <c:v>1.2585684657096863E-2</c:v>
                </c:pt>
                <c:pt idx="13">
                  <c:v>1.2588705867528915E-2</c:v>
                </c:pt>
                <c:pt idx="14">
                  <c:v>1.1442090384662151E-2</c:v>
                </c:pt>
                <c:pt idx="15">
                  <c:v>1.1442090384662151E-2</c:v>
                </c:pt>
                <c:pt idx="16">
                  <c:v>1.2074427679181099E-2</c:v>
                </c:pt>
                <c:pt idx="17">
                  <c:v>1.1859634891152382E-2</c:v>
                </c:pt>
                <c:pt idx="18">
                  <c:v>1.3450579717755318E-2</c:v>
                </c:pt>
                <c:pt idx="19">
                  <c:v>1.4844197779893875E-2</c:v>
                </c:pt>
                <c:pt idx="20">
                  <c:v>1.3787181116640568E-2</c:v>
                </c:pt>
                <c:pt idx="21">
                  <c:v>1.5230101533234119E-2</c:v>
                </c:pt>
                <c:pt idx="22">
                  <c:v>1.6472345218062401E-2</c:v>
                </c:pt>
                <c:pt idx="23">
                  <c:v>1.7145171761512756E-2</c:v>
                </c:pt>
                <c:pt idx="24">
                  <c:v>1.7911519855260849E-2</c:v>
                </c:pt>
                <c:pt idx="25">
                  <c:v>1.7911519855260849E-2</c:v>
                </c:pt>
                <c:pt idx="26">
                  <c:v>1.9050018861889839E-2</c:v>
                </c:pt>
                <c:pt idx="27">
                  <c:v>1.9050018861889839E-2</c:v>
                </c:pt>
                <c:pt idx="28">
                  <c:v>2.001752145588398E-2</c:v>
                </c:pt>
                <c:pt idx="29">
                  <c:v>2.001752145588398E-2</c:v>
                </c:pt>
                <c:pt idx="30">
                  <c:v>2.001752145588398E-2</c:v>
                </c:pt>
                <c:pt idx="31">
                  <c:v>2.0960487425327301E-2</c:v>
                </c:pt>
                <c:pt idx="32">
                  <c:v>2.0035602152347565E-2</c:v>
                </c:pt>
                <c:pt idx="33">
                  <c:v>2.0886482670903206E-2</c:v>
                </c:pt>
                <c:pt idx="34">
                  <c:v>2.0886482670903206E-2</c:v>
                </c:pt>
                <c:pt idx="35">
                  <c:v>2.2090576589107513E-2</c:v>
                </c:pt>
                <c:pt idx="36">
                  <c:v>2.2090576589107513E-2</c:v>
                </c:pt>
                <c:pt idx="37">
                  <c:v>2.3236356675624847E-2</c:v>
                </c:pt>
                <c:pt idx="38">
                  <c:v>2.3778151720762253E-2</c:v>
                </c:pt>
                <c:pt idx="39">
                  <c:v>2.5885926559567451E-2</c:v>
                </c:pt>
                <c:pt idx="40">
                  <c:v>2.376357838511467E-2</c:v>
                </c:pt>
                <c:pt idx="41">
                  <c:v>2.4427298456430435E-2</c:v>
                </c:pt>
                <c:pt idx="42">
                  <c:v>2.5885926559567451E-2</c:v>
                </c:pt>
                <c:pt idx="43">
                  <c:v>2.6832632720470428E-2</c:v>
                </c:pt>
                <c:pt idx="44">
                  <c:v>2.6832632720470428E-2</c:v>
                </c:pt>
                <c:pt idx="45">
                  <c:v>2.840757928788662E-2</c:v>
                </c:pt>
                <c:pt idx="46">
                  <c:v>3.0144797638058662E-2</c:v>
                </c:pt>
                <c:pt idx="47">
                  <c:v>3.0144797638058662E-2</c:v>
                </c:pt>
                <c:pt idx="48">
                  <c:v>3.2400250434875488E-2</c:v>
                </c:pt>
                <c:pt idx="49">
                  <c:v>3.2400250434875488E-2</c:v>
                </c:pt>
                <c:pt idx="50">
                  <c:v>3.5056136548519135E-2</c:v>
                </c:pt>
                <c:pt idx="51">
                  <c:v>3.5056136548519135E-2</c:v>
                </c:pt>
                <c:pt idx="52">
                  <c:v>3.8769874721765518E-2</c:v>
                </c:pt>
                <c:pt idx="53">
                  <c:v>3.8769874721765518E-2</c:v>
                </c:pt>
                <c:pt idx="54">
                  <c:v>4.6977270394563675E-3</c:v>
                </c:pt>
                <c:pt idx="55">
                  <c:v>4.6977270394563675E-3</c:v>
                </c:pt>
                <c:pt idx="56">
                  <c:v>4.7096321359276772E-3</c:v>
                </c:pt>
                <c:pt idx="57">
                  <c:v>4.7096321359276772E-3</c:v>
                </c:pt>
                <c:pt idx="58">
                  <c:v>4.7112670727074146E-3</c:v>
                </c:pt>
                <c:pt idx="59">
                  <c:v>4.7112670727074146E-3</c:v>
                </c:pt>
                <c:pt idx="60">
                  <c:v>4.713723435997963E-3</c:v>
                </c:pt>
                <c:pt idx="61">
                  <c:v>4.718489944934845E-3</c:v>
                </c:pt>
                <c:pt idx="62">
                  <c:v>4.7233719378709793E-3</c:v>
                </c:pt>
                <c:pt idx="63">
                  <c:v>4.7233719378709793E-3</c:v>
                </c:pt>
                <c:pt idx="64">
                  <c:v>4.7281989827752113E-3</c:v>
                </c:pt>
                <c:pt idx="65">
                  <c:v>4.7281989827752113E-3</c:v>
                </c:pt>
                <c:pt idx="66">
                  <c:v>4.7345901839435101E-3</c:v>
                </c:pt>
                <c:pt idx="67">
                  <c:v>4.7397627495229244E-3</c:v>
                </c:pt>
                <c:pt idx="68">
                  <c:v>4.7397627495229244E-3</c:v>
                </c:pt>
                <c:pt idx="69">
                  <c:v>4.7468314878642559E-3</c:v>
                </c:pt>
                <c:pt idx="70">
                  <c:v>4.7468314878642559E-3</c:v>
                </c:pt>
                <c:pt idx="71">
                  <c:v>4.752082284539938E-3</c:v>
                </c:pt>
                <c:pt idx="72">
                  <c:v>3.9635155349969864E-2</c:v>
                </c:pt>
                <c:pt idx="73">
                  <c:v>3.9635155349969864E-2</c:v>
                </c:pt>
                <c:pt idx="74">
                  <c:v>3.6311030387878418E-2</c:v>
                </c:pt>
                <c:pt idx="75">
                  <c:v>3.6311030387878418E-2</c:v>
                </c:pt>
                <c:pt idx="76">
                  <c:v>3.6311030387878418E-2</c:v>
                </c:pt>
                <c:pt idx="77">
                  <c:v>3.3848144114017487E-2</c:v>
                </c:pt>
                <c:pt idx="78">
                  <c:v>3.3848144114017487E-2</c:v>
                </c:pt>
                <c:pt idx="79">
                  <c:v>3.3163812011480331E-2</c:v>
                </c:pt>
                <c:pt idx="80">
                  <c:v>3.3163812011480331E-2</c:v>
                </c:pt>
                <c:pt idx="81">
                  <c:v>3.2422624528408051E-2</c:v>
                </c:pt>
                <c:pt idx="82">
                  <c:v>3.2204862684011459E-2</c:v>
                </c:pt>
                <c:pt idx="83">
                  <c:v>3.1834300607442856E-2</c:v>
                </c:pt>
                <c:pt idx="84">
                  <c:v>3.1851515173912048E-2</c:v>
                </c:pt>
                <c:pt idx="85">
                  <c:v>3.1848419457674026E-2</c:v>
                </c:pt>
                <c:pt idx="86">
                  <c:v>3.1848419457674026E-2</c:v>
                </c:pt>
                <c:pt idx="87">
                  <c:v>3.1583122909069061E-2</c:v>
                </c:pt>
                <c:pt idx="88">
                  <c:v>3.1396958976984024E-2</c:v>
                </c:pt>
                <c:pt idx="89">
                  <c:v>3.1127939000725746E-2</c:v>
                </c:pt>
                <c:pt idx="90">
                  <c:v>3.1127939000725746E-2</c:v>
                </c:pt>
                <c:pt idx="91">
                  <c:v>3.0880050733685493E-2</c:v>
                </c:pt>
                <c:pt idx="92">
                  <c:v>3.0880050733685493E-2</c:v>
                </c:pt>
                <c:pt idx="93">
                  <c:v>3.0880050733685493E-2</c:v>
                </c:pt>
                <c:pt idx="94">
                  <c:v>3.0760228633880615E-2</c:v>
                </c:pt>
                <c:pt idx="95">
                  <c:v>3.0723508447408676E-2</c:v>
                </c:pt>
                <c:pt idx="96">
                  <c:v>3.0723508447408676E-2</c:v>
                </c:pt>
                <c:pt idx="97">
                  <c:v>3.0611755326390266E-2</c:v>
                </c:pt>
                <c:pt idx="98">
                  <c:v>3.0611755326390266E-2</c:v>
                </c:pt>
                <c:pt idx="99">
                  <c:v>3.0633511021733284E-2</c:v>
                </c:pt>
                <c:pt idx="100">
                  <c:v>3.0633511021733284E-2</c:v>
                </c:pt>
                <c:pt idx="101">
                  <c:v>3.0494537204504013E-2</c:v>
                </c:pt>
                <c:pt idx="102">
                  <c:v>3.0501645058393478E-2</c:v>
                </c:pt>
                <c:pt idx="103">
                  <c:v>3.0494537204504013E-2</c:v>
                </c:pt>
                <c:pt idx="104">
                  <c:v>3.0494537204504013E-2</c:v>
                </c:pt>
                <c:pt idx="105">
                  <c:v>3.038598969578743E-2</c:v>
                </c:pt>
                <c:pt idx="106">
                  <c:v>3.038598969578743E-2</c:v>
                </c:pt>
                <c:pt idx="107">
                  <c:v>3.0319048091769218E-2</c:v>
                </c:pt>
                <c:pt idx="108">
                  <c:v>3.0245009809732437E-2</c:v>
                </c:pt>
                <c:pt idx="109">
                  <c:v>3.0245009809732437E-2</c:v>
                </c:pt>
                <c:pt idx="110">
                  <c:v>3.0245009809732437E-2</c:v>
                </c:pt>
                <c:pt idx="111">
                  <c:v>3.0346011742949486E-2</c:v>
                </c:pt>
                <c:pt idx="112">
                  <c:v>3.0114568769931793E-2</c:v>
                </c:pt>
                <c:pt idx="113">
                  <c:v>3.0079228803515434E-2</c:v>
                </c:pt>
                <c:pt idx="114">
                  <c:v>3.0079228803515434E-2</c:v>
                </c:pt>
                <c:pt idx="115">
                  <c:v>3.0242519453167915E-2</c:v>
                </c:pt>
                <c:pt idx="116">
                  <c:v>3.0242519453167915E-2</c:v>
                </c:pt>
                <c:pt idx="117">
                  <c:v>3.0242519453167915E-2</c:v>
                </c:pt>
                <c:pt idx="118">
                  <c:v>2.9958013445138931E-2</c:v>
                </c:pt>
                <c:pt idx="119">
                  <c:v>2.9958013445138931E-2</c:v>
                </c:pt>
                <c:pt idx="120">
                  <c:v>2.9802870005369186E-2</c:v>
                </c:pt>
                <c:pt idx="121">
                  <c:v>2.9802870005369186E-2</c:v>
                </c:pt>
                <c:pt idx="122">
                  <c:v>2.9802870005369186E-2</c:v>
                </c:pt>
                <c:pt idx="123">
                  <c:v>2.9598329216241837E-2</c:v>
                </c:pt>
                <c:pt idx="124">
                  <c:v>2.9838468879461288E-2</c:v>
                </c:pt>
                <c:pt idx="125">
                  <c:v>2.946029044687748E-2</c:v>
                </c:pt>
                <c:pt idx="126">
                  <c:v>2.9343059286475182E-2</c:v>
                </c:pt>
                <c:pt idx="127">
                  <c:v>2.943689189851284E-2</c:v>
                </c:pt>
                <c:pt idx="128">
                  <c:v>2.943689189851284E-2</c:v>
                </c:pt>
                <c:pt idx="129">
                  <c:v>2.943689189851284E-2</c:v>
                </c:pt>
                <c:pt idx="130">
                  <c:v>2.9246706515550613E-2</c:v>
                </c:pt>
                <c:pt idx="131">
                  <c:v>2.9506200924515724E-2</c:v>
                </c:pt>
                <c:pt idx="132">
                  <c:v>2.9506200924515724E-2</c:v>
                </c:pt>
                <c:pt idx="133">
                  <c:v>2.9310882091522217E-2</c:v>
                </c:pt>
                <c:pt idx="134">
                  <c:v>2.9310882091522217E-2</c:v>
                </c:pt>
                <c:pt idx="135">
                  <c:v>2.848333865404129E-2</c:v>
                </c:pt>
                <c:pt idx="136">
                  <c:v>2.848333865404129E-2</c:v>
                </c:pt>
                <c:pt idx="137">
                  <c:v>2.9016878455877304E-2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D47E-427A-8E5D-49D73A8983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058368"/>
        <c:axId val="116085120"/>
      </c:scatterChart>
      <c:valAx>
        <c:axId val="116058368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Path</a:t>
                </a:r>
                <a:r>
                  <a:rPr lang="en-US" baseline="0"/>
                  <a:t> Length (m)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085120"/>
        <c:crosses val="autoZero"/>
        <c:crossBetween val="midCat"/>
      </c:valAx>
      <c:valAx>
        <c:axId val="116085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Strain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0583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Pore Pressure No Tumor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POR!$A$1:$A$160</c:f>
              <c:numCache>
                <c:formatCode>General</c:formatCode>
                <c:ptCount val="160"/>
                <c:pt idx="0">
                  <c:v>0</c:v>
                </c:pt>
                <c:pt idx="1">
                  <c:v>5.1559038638515631E-7</c:v>
                </c:pt>
                <c:pt idx="2">
                  <c:v>9.7025422292063013E-6</c:v>
                </c:pt>
                <c:pt idx="3">
                  <c:v>9.7025422292063013E-6</c:v>
                </c:pt>
                <c:pt idx="4">
                  <c:v>2.4856830350472592E-5</c:v>
                </c:pt>
                <c:pt idx="5">
                  <c:v>2.4856830350472592E-5</c:v>
                </c:pt>
                <c:pt idx="6">
                  <c:v>3.4499895264161751E-5</c:v>
                </c:pt>
                <c:pt idx="7">
                  <c:v>4.4142961996840313E-5</c:v>
                </c:pt>
                <c:pt idx="8">
                  <c:v>4.4142961996840313E-5</c:v>
                </c:pt>
                <c:pt idx="9">
                  <c:v>4.4142961996840313E-5</c:v>
                </c:pt>
                <c:pt idx="10">
                  <c:v>5.2814324590144679E-5</c:v>
                </c:pt>
                <c:pt idx="11">
                  <c:v>6.4310312154702842E-5</c:v>
                </c:pt>
                <c:pt idx="12">
                  <c:v>6.4310312154702842E-5</c:v>
                </c:pt>
                <c:pt idx="13">
                  <c:v>7.7845877967774868E-5</c:v>
                </c:pt>
                <c:pt idx="14">
                  <c:v>8.7488937424495816E-5</c:v>
                </c:pt>
                <c:pt idx="15">
                  <c:v>9.3276896222960204E-5</c:v>
                </c:pt>
                <c:pt idx="16">
                  <c:v>9.3329086666926742E-5</c:v>
                </c:pt>
                <c:pt idx="17">
                  <c:v>9.3355141871143132E-5</c:v>
                </c:pt>
                <c:pt idx="18">
                  <c:v>9.4111346697900444E-5</c:v>
                </c:pt>
                <c:pt idx="19">
                  <c:v>9.4168448413256556E-5</c:v>
                </c:pt>
                <c:pt idx="20">
                  <c:v>9.6707743068691343E-5</c:v>
                </c:pt>
                <c:pt idx="21">
                  <c:v>9.7309261036571115E-5</c:v>
                </c:pt>
                <c:pt idx="22">
                  <c:v>9.947282524080947E-5</c:v>
                </c:pt>
                <c:pt idx="23">
                  <c:v>9.9483586382120848E-5</c:v>
                </c:pt>
                <c:pt idx="24">
                  <c:v>9.9498436611611396E-5</c:v>
                </c:pt>
                <c:pt idx="25">
                  <c:v>1.0022687638411298E-4</c:v>
                </c:pt>
                <c:pt idx="26">
                  <c:v>1.0039097105618566E-4</c:v>
                </c:pt>
                <c:pt idx="27">
                  <c:v>1.0339396249037236E-4</c:v>
                </c:pt>
                <c:pt idx="28">
                  <c:v>1.0751512309070677E-4</c:v>
                </c:pt>
                <c:pt idx="29">
                  <c:v>1.0825935896718875E-4</c:v>
                </c:pt>
                <c:pt idx="30">
                  <c:v>1.0831048712134361E-4</c:v>
                </c:pt>
                <c:pt idx="31">
                  <c:v>1.0852627747226506E-4</c:v>
                </c:pt>
                <c:pt idx="32">
                  <c:v>1.0877102613449097E-4</c:v>
                </c:pt>
                <c:pt idx="33">
                  <c:v>1.1055294453399256E-4</c:v>
                </c:pt>
                <c:pt idx="34">
                  <c:v>1.1326376261422411E-4</c:v>
                </c:pt>
                <c:pt idx="35">
                  <c:v>1.1326376261422411E-4</c:v>
                </c:pt>
                <c:pt idx="36">
                  <c:v>1.1372045992175117E-4</c:v>
                </c:pt>
                <c:pt idx="37">
                  <c:v>1.1372046719770879E-4</c:v>
                </c:pt>
                <c:pt idx="38">
                  <c:v>1.1402283416828141E-4</c:v>
                </c:pt>
                <c:pt idx="39">
                  <c:v>1.1449922749307007E-4</c:v>
                </c:pt>
                <c:pt idx="40">
                  <c:v>1.1511961929500103E-4</c:v>
                </c:pt>
                <c:pt idx="41">
                  <c:v>1.1511962657095864E-4</c:v>
                </c:pt>
                <c:pt idx="42">
                  <c:v>1.1955826630583033E-4</c:v>
                </c:pt>
                <c:pt idx="43">
                  <c:v>1.1955828813370317E-4</c:v>
                </c:pt>
                <c:pt idx="44">
                  <c:v>1.2199022603454068E-4</c:v>
                </c:pt>
                <c:pt idx="45">
                  <c:v>1.221712154801935E-4</c:v>
                </c:pt>
                <c:pt idx="46">
                  <c:v>1.2363494897726923E-4</c:v>
                </c:pt>
                <c:pt idx="47">
                  <c:v>1.2829055776819587E-4</c:v>
                </c:pt>
                <c:pt idx="48">
                  <c:v>1.282905723201111E-4</c:v>
                </c:pt>
                <c:pt idx="49">
                  <c:v>1.2846954632550478E-4</c:v>
                </c:pt>
                <c:pt idx="50">
                  <c:v>1.2846954632550478E-4</c:v>
                </c:pt>
                <c:pt idx="51">
                  <c:v>1.2890201469417661E-4</c:v>
                </c:pt>
                <c:pt idx="52">
                  <c:v>1.2913737737108022E-4</c:v>
                </c:pt>
                <c:pt idx="53">
                  <c:v>1.2919510481879115E-4</c:v>
                </c:pt>
                <c:pt idx="54">
                  <c:v>1.2919510481879115E-4</c:v>
                </c:pt>
                <c:pt idx="55">
                  <c:v>1.2962111213710159E-4</c:v>
                </c:pt>
                <c:pt idx="56">
                  <c:v>1.3487674004863948E-4</c:v>
                </c:pt>
                <c:pt idx="57">
                  <c:v>1.3519734784495085E-4</c:v>
                </c:pt>
                <c:pt idx="58">
                  <c:v>1.4065441791899502E-4</c:v>
                </c:pt>
                <c:pt idx="59">
                  <c:v>1.4086042938288301E-4</c:v>
                </c:pt>
                <c:pt idx="60">
                  <c:v>1.4086042938288301E-4</c:v>
                </c:pt>
                <c:pt idx="61">
                  <c:v>1.4088033640291542E-4</c:v>
                </c:pt>
                <c:pt idx="62">
                  <c:v>1.4171123621053994E-4</c:v>
                </c:pt>
                <c:pt idx="63">
                  <c:v>1.4175155956763774E-4</c:v>
                </c:pt>
                <c:pt idx="64">
                  <c:v>1.4198374992702156E-4</c:v>
                </c:pt>
                <c:pt idx="65">
                  <c:v>1.4202797319740057E-4</c:v>
                </c:pt>
                <c:pt idx="66">
                  <c:v>1.4690586249344051E-4</c:v>
                </c:pt>
                <c:pt idx="67">
                  <c:v>1.4708058733958751E-4</c:v>
                </c:pt>
                <c:pt idx="68">
                  <c:v>1.4717303565703332E-4</c:v>
                </c:pt>
                <c:pt idx="69">
                  <c:v>1.4731683768332005E-4</c:v>
                </c:pt>
                <c:pt idx="70">
                  <c:v>1.4757602184545249E-4</c:v>
                </c:pt>
                <c:pt idx="71">
                  <c:v>1.4777158503420651E-4</c:v>
                </c:pt>
                <c:pt idx="72">
                  <c:v>1.502589148003608E-4</c:v>
                </c:pt>
                <c:pt idx="73">
                  <c:v>1.502589148003608E-4</c:v>
                </c:pt>
                <c:pt idx="74">
                  <c:v>1.5487339987885207E-4</c:v>
                </c:pt>
                <c:pt idx="75">
                  <c:v>1.549625740153715E-4</c:v>
                </c:pt>
                <c:pt idx="76">
                  <c:v>1.5568730304948986E-4</c:v>
                </c:pt>
                <c:pt idx="77">
                  <c:v>1.5605665976181626E-4</c:v>
                </c:pt>
                <c:pt idx="78">
                  <c:v>1.5605668886564672E-4</c:v>
                </c:pt>
                <c:pt idx="79">
                  <c:v>1.5615919255651534E-4</c:v>
                </c:pt>
                <c:pt idx="80">
                  <c:v>1.5615925076417625E-4</c:v>
                </c:pt>
                <c:pt idx="81">
                  <c:v>1.6052814316935837E-4</c:v>
                </c:pt>
                <c:pt idx="82">
                  <c:v>1.6094376042019576E-4</c:v>
                </c:pt>
                <c:pt idx="83">
                  <c:v>1.6315278480760753E-4</c:v>
                </c:pt>
                <c:pt idx="84">
                  <c:v>1.6315278480760753E-4</c:v>
                </c:pt>
                <c:pt idx="85">
                  <c:v>1.6583761316724122E-4</c:v>
                </c:pt>
                <c:pt idx="86">
                  <c:v>1.6583761316724122E-4</c:v>
                </c:pt>
                <c:pt idx="87">
                  <c:v>1.6603137191850692E-4</c:v>
                </c:pt>
                <c:pt idx="88">
                  <c:v>1.6603137191850692E-4</c:v>
                </c:pt>
                <c:pt idx="89">
                  <c:v>1.692645309958607E-4</c:v>
                </c:pt>
                <c:pt idx="90">
                  <c:v>1.6951268480625004E-4</c:v>
                </c:pt>
                <c:pt idx="91">
                  <c:v>1.699878484942019E-4</c:v>
                </c:pt>
                <c:pt idx="92">
                  <c:v>1.7114949878305197E-4</c:v>
                </c:pt>
                <c:pt idx="93">
                  <c:v>1.7370806017424911E-4</c:v>
                </c:pt>
                <c:pt idx="94">
                  <c:v>1.7370807472616434E-4</c:v>
                </c:pt>
                <c:pt idx="95">
                  <c:v>1.7473775369580835E-4</c:v>
                </c:pt>
                <c:pt idx="96">
                  <c:v>1.7473778279963881E-4</c:v>
                </c:pt>
                <c:pt idx="97">
                  <c:v>1.7515363288111985E-4</c:v>
                </c:pt>
                <c:pt idx="98">
                  <c:v>1.7710663087200373E-4</c:v>
                </c:pt>
                <c:pt idx="99">
                  <c:v>1.7942847625818104E-4</c:v>
                </c:pt>
                <c:pt idx="100">
                  <c:v>1.8057104898616672E-4</c:v>
                </c:pt>
                <c:pt idx="101">
                  <c:v>1.811165566323325E-4</c:v>
                </c:pt>
                <c:pt idx="102">
                  <c:v>1.8134174752049148E-4</c:v>
                </c:pt>
                <c:pt idx="103">
                  <c:v>1.8295600602868944E-4</c:v>
                </c:pt>
                <c:pt idx="104">
                  <c:v>1.8295602058060467E-4</c:v>
                </c:pt>
                <c:pt idx="105">
                  <c:v>1.8523856124375015E-4</c:v>
                </c:pt>
                <c:pt idx="106">
                  <c:v>1.8655056192073971E-4</c:v>
                </c:pt>
                <c:pt idx="107">
                  <c:v>1.8655057647265494E-4</c:v>
                </c:pt>
                <c:pt idx="108">
                  <c:v>1.8812868802342564E-4</c:v>
                </c:pt>
                <c:pt idx="109">
                  <c:v>1.8812868802342564E-4</c:v>
                </c:pt>
                <c:pt idx="110">
                  <c:v>1.8973140686284751E-4</c:v>
                </c:pt>
                <c:pt idx="111">
                  <c:v>1.9252421043347567E-4</c:v>
                </c:pt>
                <c:pt idx="112">
                  <c:v>1.9324212917126715E-4</c:v>
                </c:pt>
                <c:pt idx="113">
                  <c:v>1.9324215827509761E-4</c:v>
                </c:pt>
                <c:pt idx="114">
                  <c:v>1.9377579155843705E-4</c:v>
                </c:pt>
                <c:pt idx="115">
                  <c:v>1.9377584976609796E-4</c:v>
                </c:pt>
                <c:pt idx="116">
                  <c:v>1.9400748715270311E-4</c:v>
                </c:pt>
                <c:pt idx="117">
                  <c:v>1.9460319890640676E-4</c:v>
                </c:pt>
                <c:pt idx="118">
                  <c:v>1.9460325711406767E-4</c:v>
                </c:pt>
                <c:pt idx="119">
                  <c:v>1.947525015566498E-4</c:v>
                </c:pt>
                <c:pt idx="120">
                  <c:v>1.9945265376009047E-4</c:v>
                </c:pt>
                <c:pt idx="121">
                  <c:v>2.0148647308815271E-4</c:v>
                </c:pt>
                <c:pt idx="122">
                  <c:v>2.0153644436504692E-4</c:v>
                </c:pt>
                <c:pt idx="123">
                  <c:v>2.0153644436504692E-4</c:v>
                </c:pt>
                <c:pt idx="124">
                  <c:v>2.0169086928945035E-4</c:v>
                </c:pt>
                <c:pt idx="125">
                  <c:v>2.0173171651549637E-4</c:v>
                </c:pt>
                <c:pt idx="126">
                  <c:v>2.0528835011646152E-4</c:v>
                </c:pt>
                <c:pt idx="127">
                  <c:v>2.0528836466837674E-4</c:v>
                </c:pt>
                <c:pt idx="128">
                  <c:v>2.0535473595373333E-4</c:v>
                </c:pt>
                <c:pt idx="129">
                  <c:v>2.058699174085632E-4</c:v>
                </c:pt>
                <c:pt idx="130">
                  <c:v>2.0586997561622411E-4</c:v>
                </c:pt>
                <c:pt idx="131">
                  <c:v>2.0704334019683301E-4</c:v>
                </c:pt>
                <c:pt idx="132">
                  <c:v>2.1083759202156216E-4</c:v>
                </c:pt>
                <c:pt idx="133">
                  <c:v>2.1183169155847281E-4</c:v>
                </c:pt>
                <c:pt idx="134">
                  <c:v>2.1383617422543466E-4</c:v>
                </c:pt>
                <c:pt idx="135">
                  <c:v>2.1475843095686287E-4</c:v>
                </c:pt>
                <c:pt idx="136">
                  <c:v>2.1869955526199192E-4</c:v>
                </c:pt>
                <c:pt idx="137">
                  <c:v>2.1978719450999051E-4</c:v>
                </c:pt>
                <c:pt idx="138">
                  <c:v>2.2013067791704088E-4</c:v>
                </c:pt>
                <c:pt idx="139">
                  <c:v>2.2037434973753989E-4</c:v>
                </c:pt>
                <c:pt idx="140">
                  <c:v>2.2037434973753989E-4</c:v>
                </c:pt>
                <c:pt idx="141">
                  <c:v>2.2082592477090657E-4</c:v>
                </c:pt>
                <c:pt idx="142">
                  <c:v>2.2132568119559437E-4</c:v>
                </c:pt>
                <c:pt idx="143">
                  <c:v>2.2355464170686901E-4</c:v>
                </c:pt>
                <c:pt idx="144">
                  <c:v>2.2518142941407859E-4</c:v>
                </c:pt>
                <c:pt idx="145">
                  <c:v>2.2540029021911323E-4</c:v>
                </c:pt>
                <c:pt idx="146">
                  <c:v>2.2567837731912732E-4</c:v>
                </c:pt>
                <c:pt idx="147">
                  <c:v>2.2710616758558899E-4</c:v>
                </c:pt>
                <c:pt idx="148">
                  <c:v>2.2710616758558899E-4</c:v>
                </c:pt>
                <c:pt idx="149">
                  <c:v>2.3071133182384074E-4</c:v>
                </c:pt>
                <c:pt idx="150">
                  <c:v>2.3071134637575597E-4</c:v>
                </c:pt>
                <c:pt idx="151">
                  <c:v>2.3111453629098833E-4</c:v>
                </c:pt>
                <c:pt idx="152">
                  <c:v>2.3111456539481878E-4</c:v>
                </c:pt>
                <c:pt idx="153">
                  <c:v>2.3348219110630453E-4</c:v>
                </c:pt>
                <c:pt idx="154">
                  <c:v>3.8544155540876091E-4</c:v>
                </c:pt>
                <c:pt idx="155">
                  <c:v>3.8544155540876091E-4</c:v>
                </c:pt>
                <c:pt idx="156">
                  <c:v>3.8544155540876091E-4</c:v>
                </c:pt>
                <c:pt idx="157">
                  <c:v>3.8544155540876091E-4</c:v>
                </c:pt>
                <c:pt idx="158">
                  <c:v>3.8544155540876091E-4</c:v>
                </c:pt>
                <c:pt idx="159">
                  <c:v>3.8544155540876091E-4</c:v>
                </c:pt>
              </c:numCache>
            </c:numRef>
          </c:xVal>
          <c:yVal>
            <c:numRef>
              <c:f>POR!$B$1:$B$160</c:f>
              <c:numCache>
                <c:formatCode>General</c:formatCode>
                <c:ptCount val="160"/>
                <c:pt idx="0">
                  <c:v>42.678268432617187</c:v>
                </c:pt>
                <c:pt idx="1">
                  <c:v>47.490322113037109</c:v>
                </c:pt>
                <c:pt idx="2">
                  <c:v>13.107562065124512</c:v>
                </c:pt>
                <c:pt idx="3">
                  <c:v>19.0545654296875</c:v>
                </c:pt>
                <c:pt idx="4">
                  <c:v>0</c:v>
                </c:pt>
                <c:pt idx="5">
                  <c:v>13.107562065124512</c:v>
                </c:pt>
                <c:pt idx="6">
                  <c:v>47.490322113037109</c:v>
                </c:pt>
                <c:pt idx="7">
                  <c:v>14.783638000488281</c:v>
                </c:pt>
                <c:pt idx="8">
                  <c:v>13.107562065124512</c:v>
                </c:pt>
                <c:pt idx="9">
                  <c:v>16.875839233398438</c:v>
                </c:pt>
                <c:pt idx="10">
                  <c:v>42.678268432617187</c:v>
                </c:pt>
                <c:pt idx="11">
                  <c:v>13.107562065124512</c:v>
                </c:pt>
                <c:pt idx="12">
                  <c:v>19.0545654296875</c:v>
                </c:pt>
                <c:pt idx="13">
                  <c:v>34.530593872070312</c:v>
                </c:pt>
                <c:pt idx="14">
                  <c:v>51.938793182373047</c:v>
                </c:pt>
                <c:pt idx="15">
                  <c:v>51.938793182373047</c:v>
                </c:pt>
                <c:pt idx="16">
                  <c:v>51.938793182373047</c:v>
                </c:pt>
                <c:pt idx="17">
                  <c:v>51.938793182373047</c:v>
                </c:pt>
                <c:pt idx="18">
                  <c:v>51.938793182373047</c:v>
                </c:pt>
                <c:pt idx="19">
                  <c:v>69.654808044433594</c:v>
                </c:pt>
                <c:pt idx="20">
                  <c:v>73.977272033691406</c:v>
                </c:pt>
                <c:pt idx="21">
                  <c:v>73.977272033691406</c:v>
                </c:pt>
                <c:pt idx="22">
                  <c:v>73.977272033691406</c:v>
                </c:pt>
                <c:pt idx="23">
                  <c:v>73.977272033691406</c:v>
                </c:pt>
                <c:pt idx="24">
                  <c:v>73.977272033691406</c:v>
                </c:pt>
                <c:pt idx="25">
                  <c:v>73.977272033691406</c:v>
                </c:pt>
                <c:pt idx="26">
                  <c:v>73.977272033691406</c:v>
                </c:pt>
                <c:pt idx="27">
                  <c:v>73.977272033691406</c:v>
                </c:pt>
                <c:pt idx="28">
                  <c:v>84.047332763671875</c:v>
                </c:pt>
                <c:pt idx="29">
                  <c:v>82.161163330078125</c:v>
                </c:pt>
                <c:pt idx="30">
                  <c:v>82.161163330078125</c:v>
                </c:pt>
                <c:pt idx="31">
                  <c:v>92.133636474609375</c:v>
                </c:pt>
                <c:pt idx="32">
                  <c:v>92.133636474609375</c:v>
                </c:pt>
                <c:pt idx="33">
                  <c:v>94.048690795898438</c:v>
                </c:pt>
                <c:pt idx="34">
                  <c:v>94.048690795898438</c:v>
                </c:pt>
                <c:pt idx="35">
                  <c:v>99.619804382324219</c:v>
                </c:pt>
                <c:pt idx="36">
                  <c:v>99.619804382324219</c:v>
                </c:pt>
                <c:pt idx="37">
                  <c:v>108.44214630126953</c:v>
                </c:pt>
                <c:pt idx="38">
                  <c:v>108.44214630126953</c:v>
                </c:pt>
                <c:pt idx="39">
                  <c:v>108.44214630126953</c:v>
                </c:pt>
                <c:pt idx="40">
                  <c:v>108.44214630126953</c:v>
                </c:pt>
                <c:pt idx="41">
                  <c:v>118.24884796142578</c:v>
                </c:pt>
                <c:pt idx="42">
                  <c:v>118.24884796142578</c:v>
                </c:pt>
                <c:pt idx="43">
                  <c:v>120.81137084960937</c:v>
                </c:pt>
                <c:pt idx="44">
                  <c:v>120.81137084960937</c:v>
                </c:pt>
                <c:pt idx="45">
                  <c:v>120.81137084960937</c:v>
                </c:pt>
                <c:pt idx="46">
                  <c:v>120.81137084960937</c:v>
                </c:pt>
                <c:pt idx="47">
                  <c:v>125.65566253662109</c:v>
                </c:pt>
                <c:pt idx="48">
                  <c:v>131.38897705078125</c:v>
                </c:pt>
                <c:pt idx="49">
                  <c:v>131.38897705078125</c:v>
                </c:pt>
                <c:pt idx="50">
                  <c:v>126.04917144775391</c:v>
                </c:pt>
                <c:pt idx="51">
                  <c:v>126.04917144775391</c:v>
                </c:pt>
                <c:pt idx="52">
                  <c:v>126.04917144775391</c:v>
                </c:pt>
                <c:pt idx="53">
                  <c:v>126.04917144775391</c:v>
                </c:pt>
                <c:pt idx="54">
                  <c:v>141.02177429199219</c:v>
                </c:pt>
                <c:pt idx="55">
                  <c:v>141.02177429199219</c:v>
                </c:pt>
                <c:pt idx="56">
                  <c:v>141.02177429199219</c:v>
                </c:pt>
                <c:pt idx="57">
                  <c:v>134.49609375</c:v>
                </c:pt>
                <c:pt idx="58">
                  <c:v>141.02177429199219</c:v>
                </c:pt>
                <c:pt idx="59">
                  <c:v>148.6085205078125</c:v>
                </c:pt>
                <c:pt idx="60">
                  <c:v>149.78819274902344</c:v>
                </c:pt>
                <c:pt idx="61">
                  <c:v>149.78819274902344</c:v>
                </c:pt>
                <c:pt idx="62">
                  <c:v>149.78819274902344</c:v>
                </c:pt>
                <c:pt idx="63">
                  <c:v>149.78819274902344</c:v>
                </c:pt>
                <c:pt idx="64">
                  <c:v>151.2135009765625</c:v>
                </c:pt>
                <c:pt idx="65">
                  <c:v>151.2135009765625</c:v>
                </c:pt>
                <c:pt idx="66">
                  <c:v>156.59552001953125</c:v>
                </c:pt>
                <c:pt idx="67">
                  <c:v>156.59552001953125</c:v>
                </c:pt>
                <c:pt idx="68">
                  <c:v>157.06703186035156</c:v>
                </c:pt>
                <c:pt idx="69">
                  <c:v>157.06703186035156</c:v>
                </c:pt>
                <c:pt idx="70">
                  <c:v>156.59552001953125</c:v>
                </c:pt>
                <c:pt idx="71">
                  <c:v>159.03416442871094</c:v>
                </c:pt>
                <c:pt idx="72">
                  <c:v>161.76239013671875</c:v>
                </c:pt>
                <c:pt idx="73">
                  <c:v>164.61776733398438</c:v>
                </c:pt>
                <c:pt idx="74">
                  <c:v>164.61776733398438</c:v>
                </c:pt>
                <c:pt idx="75">
                  <c:v>164.61776733398438</c:v>
                </c:pt>
                <c:pt idx="76">
                  <c:v>164.61776733398438</c:v>
                </c:pt>
                <c:pt idx="77">
                  <c:v>164.61776733398438</c:v>
                </c:pt>
                <c:pt idx="78">
                  <c:v>166.08511352539062</c:v>
                </c:pt>
                <c:pt idx="79">
                  <c:v>166.08511352539062</c:v>
                </c:pt>
                <c:pt idx="80">
                  <c:v>172.65505981445312</c:v>
                </c:pt>
                <c:pt idx="81">
                  <c:v>172.65505981445312</c:v>
                </c:pt>
                <c:pt idx="82">
                  <c:v>172.65505981445312</c:v>
                </c:pt>
                <c:pt idx="83">
                  <c:v>172.65505981445312</c:v>
                </c:pt>
                <c:pt idx="84">
                  <c:v>173.53842163085937</c:v>
                </c:pt>
                <c:pt idx="85">
                  <c:v>173.53842163085937</c:v>
                </c:pt>
                <c:pt idx="86">
                  <c:v>179.47503662109375</c:v>
                </c:pt>
                <c:pt idx="87">
                  <c:v>179.47503662109375</c:v>
                </c:pt>
                <c:pt idx="88">
                  <c:v>181.90982055664062</c:v>
                </c:pt>
                <c:pt idx="89">
                  <c:v>181.90982055664062</c:v>
                </c:pt>
                <c:pt idx="90">
                  <c:v>181.90982055664062</c:v>
                </c:pt>
                <c:pt idx="91">
                  <c:v>181.16291809082031</c:v>
                </c:pt>
                <c:pt idx="92">
                  <c:v>181.90982055664062</c:v>
                </c:pt>
                <c:pt idx="93">
                  <c:v>186.62254333496094</c:v>
                </c:pt>
                <c:pt idx="94">
                  <c:v>189.29763793945313</c:v>
                </c:pt>
                <c:pt idx="95">
                  <c:v>189.29763793945313</c:v>
                </c:pt>
                <c:pt idx="96">
                  <c:v>185.67431640625</c:v>
                </c:pt>
                <c:pt idx="97">
                  <c:v>185.67431640625</c:v>
                </c:pt>
                <c:pt idx="98">
                  <c:v>186.62254333496094</c:v>
                </c:pt>
                <c:pt idx="99">
                  <c:v>189.29763793945313</c:v>
                </c:pt>
                <c:pt idx="100">
                  <c:v>186.62254333496094</c:v>
                </c:pt>
                <c:pt idx="101">
                  <c:v>192.97282409667969</c:v>
                </c:pt>
                <c:pt idx="102">
                  <c:v>192.97282409667969</c:v>
                </c:pt>
                <c:pt idx="103">
                  <c:v>194.23204040527344</c:v>
                </c:pt>
                <c:pt idx="104">
                  <c:v>197.01513671875</c:v>
                </c:pt>
                <c:pt idx="105">
                  <c:v>197.01513671875</c:v>
                </c:pt>
                <c:pt idx="106">
                  <c:v>196.72480773925781</c:v>
                </c:pt>
                <c:pt idx="107">
                  <c:v>195.99882507324219</c:v>
                </c:pt>
                <c:pt idx="108">
                  <c:v>195.99882507324219</c:v>
                </c:pt>
                <c:pt idx="109">
                  <c:v>199.56259155273438</c:v>
                </c:pt>
                <c:pt idx="110">
                  <c:v>199.56259155273438</c:v>
                </c:pt>
                <c:pt idx="111">
                  <c:v>199.56259155273438</c:v>
                </c:pt>
                <c:pt idx="112">
                  <c:v>199.38223266601562</c:v>
                </c:pt>
                <c:pt idx="113">
                  <c:v>204.36570739746094</c:v>
                </c:pt>
                <c:pt idx="114">
                  <c:v>204.36570739746094</c:v>
                </c:pt>
                <c:pt idx="115">
                  <c:v>202.00405883789062</c:v>
                </c:pt>
                <c:pt idx="116">
                  <c:v>202.00405883789062</c:v>
                </c:pt>
                <c:pt idx="117">
                  <c:v>204.36570739746094</c:v>
                </c:pt>
                <c:pt idx="118">
                  <c:v>208.19784545898437</c:v>
                </c:pt>
                <c:pt idx="119">
                  <c:v>208.19784545898437</c:v>
                </c:pt>
                <c:pt idx="120">
                  <c:v>210.59262084960937</c:v>
                </c:pt>
                <c:pt idx="121">
                  <c:v>210.59262084960937</c:v>
                </c:pt>
                <c:pt idx="122">
                  <c:v>210.59262084960937</c:v>
                </c:pt>
                <c:pt idx="123">
                  <c:v>212.09272766113281</c:v>
                </c:pt>
                <c:pt idx="124">
                  <c:v>212.09272766113281</c:v>
                </c:pt>
                <c:pt idx="125">
                  <c:v>212.09272766113281</c:v>
                </c:pt>
                <c:pt idx="126">
                  <c:v>212.09272766113281</c:v>
                </c:pt>
                <c:pt idx="127">
                  <c:v>212.92059326171875</c:v>
                </c:pt>
                <c:pt idx="128">
                  <c:v>212.92059326171875</c:v>
                </c:pt>
                <c:pt idx="129">
                  <c:v>212.09272766113281</c:v>
                </c:pt>
                <c:pt idx="130">
                  <c:v>215.92424011230469</c:v>
                </c:pt>
                <c:pt idx="131">
                  <c:v>215.92424011230469</c:v>
                </c:pt>
                <c:pt idx="132">
                  <c:v>215.92424011230469</c:v>
                </c:pt>
                <c:pt idx="133">
                  <c:v>215.92424011230469</c:v>
                </c:pt>
                <c:pt idx="134">
                  <c:v>215.92424011230469</c:v>
                </c:pt>
                <c:pt idx="135">
                  <c:v>220.22747802734375</c:v>
                </c:pt>
                <c:pt idx="136">
                  <c:v>220.22747802734375</c:v>
                </c:pt>
                <c:pt idx="137">
                  <c:v>220.22747802734375</c:v>
                </c:pt>
                <c:pt idx="138">
                  <c:v>220.22747802734375</c:v>
                </c:pt>
                <c:pt idx="139">
                  <c:v>223.95571899414062</c:v>
                </c:pt>
                <c:pt idx="140">
                  <c:v>227.21478271484375</c:v>
                </c:pt>
                <c:pt idx="141">
                  <c:v>227.21478271484375</c:v>
                </c:pt>
                <c:pt idx="142">
                  <c:v>227.21478271484375</c:v>
                </c:pt>
                <c:pt idx="143">
                  <c:v>227.21478271484375</c:v>
                </c:pt>
                <c:pt idx="144">
                  <c:v>227.21478271484375</c:v>
                </c:pt>
                <c:pt idx="145">
                  <c:v>227.21478271484375</c:v>
                </c:pt>
                <c:pt idx="146">
                  <c:v>227.21478271484375</c:v>
                </c:pt>
                <c:pt idx="147">
                  <c:v>227.21478271484375</c:v>
                </c:pt>
                <c:pt idx="148">
                  <c:v>228.79730224609375</c:v>
                </c:pt>
                <c:pt idx="149">
                  <c:v>228.79730224609375</c:v>
                </c:pt>
                <c:pt idx="150">
                  <c:v>232.66958618164062</c:v>
                </c:pt>
                <c:pt idx="151">
                  <c:v>232.66958618164062</c:v>
                </c:pt>
                <c:pt idx="152">
                  <c:v>233.92611694335937</c:v>
                </c:pt>
                <c:pt idx="153">
                  <c:v>233.92611694335937</c:v>
                </c:pt>
                <c:pt idx="154">
                  <c:v>296.44845581054687</c:v>
                </c:pt>
                <c:pt idx="155">
                  <c:v>296.46295166015625</c:v>
                </c:pt>
                <c:pt idx="156">
                  <c:v>295.34896850585937</c:v>
                </c:pt>
                <c:pt idx="157">
                  <c:v>296.4193115234375</c:v>
                </c:pt>
                <c:pt idx="158">
                  <c:v>295.43179321289063</c:v>
                </c:pt>
                <c:pt idx="159">
                  <c:v>295.61776733398437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4BE0-4126-A496-AE70E0EF2C86}"/>
            </c:ext>
          </c:extLst>
        </c:ser>
        <c:ser>
          <c:idx val="1"/>
          <c:order val="1"/>
          <c:tx>
            <c:v>Pore Pressure Tumor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POR!$C$1:$C$136</c:f>
              <c:numCache>
                <c:formatCode>General</c:formatCode>
                <c:ptCount val="136"/>
                <c:pt idx="0">
                  <c:v>0</c:v>
                </c:pt>
                <c:pt idx="1">
                  <c:v>6.310407115961425E-6</c:v>
                </c:pt>
                <c:pt idx="2">
                  <c:v>1.4746095985174179E-5</c:v>
                </c:pt>
                <c:pt idx="3">
                  <c:v>1.474614782637218E-5</c:v>
                </c:pt>
                <c:pt idx="4">
                  <c:v>1.9651604816317558E-5</c:v>
                </c:pt>
                <c:pt idx="5">
                  <c:v>3.1617422791896388E-5</c:v>
                </c:pt>
                <c:pt idx="6">
                  <c:v>3.6522880691336468E-5</c:v>
                </c:pt>
                <c:pt idx="7">
                  <c:v>4.1428389522479847E-5</c:v>
                </c:pt>
                <c:pt idx="8">
                  <c:v>4.6363467845367268E-5</c:v>
                </c:pt>
                <c:pt idx="9">
                  <c:v>5.1319235353730619E-5</c:v>
                </c:pt>
                <c:pt idx="10">
                  <c:v>5.1319504564162344E-5</c:v>
                </c:pt>
                <c:pt idx="11">
                  <c:v>5.1320057536941022E-5</c:v>
                </c:pt>
                <c:pt idx="12">
                  <c:v>5.6291315559064969E-5</c:v>
                </c:pt>
                <c:pt idx="13">
                  <c:v>5.6291315559064969E-5</c:v>
                </c:pt>
                <c:pt idx="14">
                  <c:v>5.6291588407475501E-5</c:v>
                </c:pt>
                <c:pt idx="15">
                  <c:v>6.1275801272131503E-5</c:v>
                </c:pt>
                <c:pt idx="16">
                  <c:v>6.6270593379158527E-5</c:v>
                </c:pt>
                <c:pt idx="17">
                  <c:v>7.127314165700227E-5</c:v>
                </c:pt>
                <c:pt idx="18">
                  <c:v>7.127314165700227E-5</c:v>
                </c:pt>
                <c:pt idx="19">
                  <c:v>7.6283395173959434E-5</c:v>
                </c:pt>
                <c:pt idx="20">
                  <c:v>7.6283889939077199E-5</c:v>
                </c:pt>
                <c:pt idx="21">
                  <c:v>8.1300720921717584E-5</c:v>
                </c:pt>
                <c:pt idx="22">
                  <c:v>8.6323074356187135E-5</c:v>
                </c:pt>
                <c:pt idx="23">
                  <c:v>8.6323721916414797E-5</c:v>
                </c:pt>
                <c:pt idx="24">
                  <c:v>8.6325017036870122E-5</c:v>
                </c:pt>
                <c:pt idx="25">
                  <c:v>9.1351459559518844E-5</c:v>
                </c:pt>
                <c:pt idx="26">
                  <c:v>9.1353642346803099E-5</c:v>
                </c:pt>
                <c:pt idx="27">
                  <c:v>9.6384930657222867E-5</c:v>
                </c:pt>
                <c:pt idx="28">
                  <c:v>9.6387244411744177E-5</c:v>
                </c:pt>
                <c:pt idx="29">
                  <c:v>1.0142325481865555E-4</c:v>
                </c:pt>
                <c:pt idx="30">
                  <c:v>1.0646443115547299E-4</c:v>
                </c:pt>
                <c:pt idx="31">
                  <c:v>1.0646443115547299E-4</c:v>
                </c:pt>
                <c:pt idx="32">
                  <c:v>1.0646443115547299E-4</c:v>
                </c:pt>
                <c:pt idx="33">
                  <c:v>1.0646534065017477E-4</c:v>
                </c:pt>
                <c:pt idx="34">
                  <c:v>1.1151008220622316E-4</c:v>
                </c:pt>
                <c:pt idx="35">
                  <c:v>1.1151102080475539E-4</c:v>
                </c:pt>
                <c:pt idx="36">
                  <c:v>1.1656022252282128E-4</c:v>
                </c:pt>
                <c:pt idx="37">
                  <c:v>1.1656124843284488E-4</c:v>
                </c:pt>
                <c:pt idx="38">
                  <c:v>1.2161630002083257E-4</c:v>
                </c:pt>
                <c:pt idx="39">
                  <c:v>1.2667836563196033E-4</c:v>
                </c:pt>
                <c:pt idx="40">
                  <c:v>1.266795297851786E-4</c:v>
                </c:pt>
                <c:pt idx="41">
                  <c:v>1.317449496127665E-4</c:v>
                </c:pt>
                <c:pt idx="42">
                  <c:v>1.3174861669540405E-4</c:v>
                </c:pt>
                <c:pt idx="43">
                  <c:v>1.368189841741696E-4</c:v>
                </c:pt>
                <c:pt idx="44">
                  <c:v>1.368202647427097E-4</c:v>
                </c:pt>
                <c:pt idx="45">
                  <c:v>1.4190180809237063E-4</c:v>
                </c:pt>
                <c:pt idx="46">
                  <c:v>1.4699237362947315E-4</c:v>
                </c:pt>
                <c:pt idx="47">
                  <c:v>1.4699519670102745E-4</c:v>
                </c:pt>
                <c:pt idx="48">
                  <c:v>1.5209249977488071E-4</c:v>
                </c:pt>
                <c:pt idx="49">
                  <c:v>1.5209396951831877E-4</c:v>
                </c:pt>
                <c:pt idx="50">
                  <c:v>1.5720588271506131E-4</c:v>
                </c:pt>
                <c:pt idx="51">
                  <c:v>1.5721046656835824E-4</c:v>
                </c:pt>
                <c:pt idx="52">
                  <c:v>1.6234078793786466E-4</c:v>
                </c:pt>
                <c:pt idx="53">
                  <c:v>1.6234241775237024E-4</c:v>
                </c:pt>
                <c:pt idx="54">
                  <c:v>1.6736428369767964E-4</c:v>
                </c:pt>
                <c:pt idx="55">
                  <c:v>1.6736592806410044E-4</c:v>
                </c:pt>
                <c:pt idx="56">
                  <c:v>1.7238785221707076E-4</c:v>
                </c:pt>
                <c:pt idx="57">
                  <c:v>1.7239295993931592E-4</c:v>
                </c:pt>
                <c:pt idx="58">
                  <c:v>1.7741475312504917E-4</c:v>
                </c:pt>
                <c:pt idx="59">
                  <c:v>1.7741652845870703E-4</c:v>
                </c:pt>
                <c:pt idx="60">
                  <c:v>1.8243826343677938E-4</c:v>
                </c:pt>
                <c:pt idx="61">
                  <c:v>1.8244009697809815E-4</c:v>
                </c:pt>
                <c:pt idx="62">
                  <c:v>1.874618319561705E-4</c:v>
                </c:pt>
                <c:pt idx="63">
                  <c:v>1.8746750720310956E-4</c:v>
                </c:pt>
                <c:pt idx="64">
                  <c:v>1.9248924218118191E-4</c:v>
                </c:pt>
                <c:pt idx="65">
                  <c:v>1.9751286890823394E-4</c:v>
                </c:pt>
                <c:pt idx="66">
                  <c:v>1.9751489162445068E-4</c:v>
                </c:pt>
                <c:pt idx="67">
                  <c:v>2.0253859111107886E-4</c:v>
                </c:pt>
                <c:pt idx="68">
                  <c:v>2.0254275295883417E-4</c:v>
                </c:pt>
                <c:pt idx="69">
                  <c:v>2.0756441517733037E-4</c:v>
                </c:pt>
                <c:pt idx="70">
                  <c:v>2.1259037021081895E-4</c:v>
                </c:pt>
                <c:pt idx="71">
                  <c:v>2.1259479399304837E-4</c:v>
                </c:pt>
                <c:pt idx="72">
                  <c:v>2.178825088776648E-4</c:v>
                </c:pt>
                <c:pt idx="73">
                  <c:v>2.1788971207570285E-4</c:v>
                </c:pt>
                <c:pt idx="74">
                  <c:v>2.2315762180369347E-4</c:v>
                </c:pt>
                <c:pt idx="75">
                  <c:v>2.2841694590169936E-4</c:v>
                </c:pt>
                <c:pt idx="76">
                  <c:v>2.2841946338303387E-4</c:v>
                </c:pt>
                <c:pt idx="77">
                  <c:v>2.3366881941910833E-4</c:v>
                </c:pt>
                <c:pt idx="78">
                  <c:v>2.3367146786767989E-4</c:v>
                </c:pt>
                <c:pt idx="79">
                  <c:v>2.389157161815092E-4</c:v>
                </c:pt>
                <c:pt idx="80">
                  <c:v>2.3891845194157213E-4</c:v>
                </c:pt>
                <c:pt idx="81">
                  <c:v>2.4416434462182224E-4</c:v>
                </c:pt>
                <c:pt idx="82">
                  <c:v>2.44167196797207E-4</c:v>
                </c:pt>
                <c:pt idx="83">
                  <c:v>2.44167196797207E-4</c:v>
                </c:pt>
                <c:pt idx="84">
                  <c:v>2.4940486764535308E-4</c:v>
                </c:pt>
                <c:pt idx="85">
                  <c:v>2.4940789444372058E-4</c:v>
                </c:pt>
                <c:pt idx="86">
                  <c:v>2.4941394804045558E-4</c:v>
                </c:pt>
                <c:pt idx="87">
                  <c:v>2.546496398281306E-4</c:v>
                </c:pt>
                <c:pt idx="88">
                  <c:v>2.5465281214565039E-4</c:v>
                </c:pt>
                <c:pt idx="89">
                  <c:v>2.5988693232648075E-4</c:v>
                </c:pt>
                <c:pt idx="90">
                  <c:v>2.5989033747464418E-4</c:v>
                </c:pt>
                <c:pt idx="91">
                  <c:v>2.6512326439842582E-4</c:v>
                </c:pt>
                <c:pt idx="92">
                  <c:v>2.6512696058489382E-4</c:v>
                </c:pt>
                <c:pt idx="93">
                  <c:v>2.6512696058489382E-4</c:v>
                </c:pt>
                <c:pt idx="94">
                  <c:v>2.7035881066694856E-4</c:v>
                </c:pt>
                <c:pt idx="95">
                  <c:v>2.7035881066694856E-4</c:v>
                </c:pt>
                <c:pt idx="96">
                  <c:v>2.7036285609938204E-4</c:v>
                </c:pt>
                <c:pt idx="97">
                  <c:v>2.703628852032125E-4</c:v>
                </c:pt>
                <c:pt idx="98">
                  <c:v>2.7559360023587942E-4</c:v>
                </c:pt>
                <c:pt idx="99">
                  <c:v>2.7559822774492204E-4</c:v>
                </c:pt>
                <c:pt idx="100">
                  <c:v>2.7559822774492204E-4</c:v>
                </c:pt>
                <c:pt idx="101">
                  <c:v>2.8082789503969252E-4</c:v>
                </c:pt>
                <c:pt idx="102">
                  <c:v>2.8083319193683565E-4</c:v>
                </c:pt>
                <c:pt idx="103">
                  <c:v>2.8606152045540512E-4</c:v>
                </c:pt>
                <c:pt idx="104">
                  <c:v>2.8606774867512286E-4</c:v>
                </c:pt>
                <c:pt idx="105">
                  <c:v>2.8606774867512286E-4</c:v>
                </c:pt>
                <c:pt idx="106">
                  <c:v>2.8606774867512286E-4</c:v>
                </c:pt>
                <c:pt idx="107">
                  <c:v>2.9129465110599995E-4</c:v>
                </c:pt>
                <c:pt idx="108">
                  <c:v>2.9130213079042733E-4</c:v>
                </c:pt>
                <c:pt idx="109">
                  <c:v>2.9130213079042733E-4</c:v>
                </c:pt>
                <c:pt idx="110">
                  <c:v>2.9652705416083336E-4</c:v>
                </c:pt>
                <c:pt idx="111">
                  <c:v>2.9652705416083336E-4</c:v>
                </c:pt>
                <c:pt idx="112">
                  <c:v>2.9653607634827495E-4</c:v>
                </c:pt>
                <c:pt idx="113">
                  <c:v>2.9653607634827495E-4</c:v>
                </c:pt>
                <c:pt idx="114">
                  <c:v>3.0175875872373581E-4</c:v>
                </c:pt>
                <c:pt idx="115">
                  <c:v>3.0176967266015708E-4</c:v>
                </c:pt>
                <c:pt idx="116">
                  <c:v>3.0698964837938547E-4</c:v>
                </c:pt>
                <c:pt idx="117">
                  <c:v>3.070029488299042E-4</c:v>
                </c:pt>
                <c:pt idx="118">
                  <c:v>3.070029488299042E-4</c:v>
                </c:pt>
                <c:pt idx="119">
                  <c:v>3.1221983954310417E-4</c:v>
                </c:pt>
                <c:pt idx="120">
                  <c:v>3.1223570113070309E-4</c:v>
                </c:pt>
                <c:pt idx="121">
                  <c:v>3.1744956504553556E-4</c:v>
                </c:pt>
                <c:pt idx="122">
                  <c:v>3.1746787135489285E-4</c:v>
                </c:pt>
                <c:pt idx="123">
                  <c:v>3.2267949427478015E-4</c:v>
                </c:pt>
                <c:pt idx="124">
                  <c:v>3.2269954681396484E-4</c:v>
                </c:pt>
                <c:pt idx="125">
                  <c:v>3.2269954681396484E-4</c:v>
                </c:pt>
                <c:pt idx="126">
                  <c:v>3.2791035482659936E-4</c:v>
                </c:pt>
                <c:pt idx="127">
                  <c:v>3.2793029095046222E-4</c:v>
                </c:pt>
                <c:pt idx="128">
                  <c:v>3.2793029095046222E-4</c:v>
                </c:pt>
                <c:pt idx="129">
                  <c:v>3.3314278698526323E-4</c:v>
                </c:pt>
                <c:pt idx="130">
                  <c:v>3.3315946348011494E-4</c:v>
                </c:pt>
                <c:pt idx="131">
                  <c:v>3.3837577211670578E-4</c:v>
                </c:pt>
                <c:pt idx="132">
                  <c:v>3.3838534727692604E-4</c:v>
                </c:pt>
                <c:pt idx="133">
                  <c:v>3.3838534727692604E-4</c:v>
                </c:pt>
                <c:pt idx="134">
                  <c:v>3.4360517747700214E-4</c:v>
                </c:pt>
                <c:pt idx="135">
                  <c:v>3.4360517747700214E-4</c:v>
                </c:pt>
              </c:numCache>
            </c:numRef>
          </c:xVal>
          <c:yVal>
            <c:numRef>
              <c:f>POR!$D$1:$D$136</c:f>
              <c:numCache>
                <c:formatCode>General</c:formatCode>
                <c:ptCount val="136"/>
                <c:pt idx="0">
                  <c:v>43.972381591796875</c:v>
                </c:pt>
                <c:pt idx="1">
                  <c:v>12.852150917053223</c:v>
                </c:pt>
                <c:pt idx="2">
                  <c:v>29.694004058837891</c:v>
                </c:pt>
                <c:pt idx="3">
                  <c:v>14.228583335876465</c:v>
                </c:pt>
                <c:pt idx="4">
                  <c:v>12.852150917053223</c:v>
                </c:pt>
                <c:pt idx="5">
                  <c:v>14.228583335876465</c:v>
                </c:pt>
                <c:pt idx="6">
                  <c:v>12.852150917053223</c:v>
                </c:pt>
                <c:pt idx="7">
                  <c:v>29.694004058837891</c:v>
                </c:pt>
                <c:pt idx="8">
                  <c:v>43.972381591796875</c:v>
                </c:pt>
                <c:pt idx="9">
                  <c:v>43.972381591796875</c:v>
                </c:pt>
                <c:pt idx="10">
                  <c:v>68.636566162109375</c:v>
                </c:pt>
                <c:pt idx="11">
                  <c:v>54.911701202392578</c:v>
                </c:pt>
                <c:pt idx="12">
                  <c:v>54.911701202392578</c:v>
                </c:pt>
                <c:pt idx="13">
                  <c:v>54.918006896972656</c:v>
                </c:pt>
                <c:pt idx="14">
                  <c:v>79.898262023925781</c:v>
                </c:pt>
                <c:pt idx="15">
                  <c:v>79.898262023925781</c:v>
                </c:pt>
                <c:pt idx="16">
                  <c:v>93.678131103515625</c:v>
                </c:pt>
                <c:pt idx="17">
                  <c:v>92.816658020019531</c:v>
                </c:pt>
                <c:pt idx="18">
                  <c:v>103.27225494384766</c:v>
                </c:pt>
                <c:pt idx="19">
                  <c:v>112.92863464355469</c:v>
                </c:pt>
                <c:pt idx="20">
                  <c:v>105.44295501708984</c:v>
                </c:pt>
                <c:pt idx="21">
                  <c:v>116.02860260009766</c:v>
                </c:pt>
                <c:pt idx="22">
                  <c:v>125.33521270751953</c:v>
                </c:pt>
                <c:pt idx="23">
                  <c:v>130.55035400390625</c:v>
                </c:pt>
                <c:pt idx="24">
                  <c:v>136.48823547363281</c:v>
                </c:pt>
                <c:pt idx="25">
                  <c:v>136.48823547363281</c:v>
                </c:pt>
                <c:pt idx="26">
                  <c:v>145.24703979492187</c:v>
                </c:pt>
                <c:pt idx="27">
                  <c:v>145.24703979492187</c:v>
                </c:pt>
                <c:pt idx="28">
                  <c:v>152.55075073242187</c:v>
                </c:pt>
                <c:pt idx="29">
                  <c:v>152.55075073242187</c:v>
                </c:pt>
                <c:pt idx="30">
                  <c:v>152.55075073242187</c:v>
                </c:pt>
                <c:pt idx="31">
                  <c:v>159.36785888671875</c:v>
                </c:pt>
                <c:pt idx="32">
                  <c:v>152.66221618652344</c:v>
                </c:pt>
                <c:pt idx="33">
                  <c:v>159.09640502929687</c:v>
                </c:pt>
                <c:pt idx="34">
                  <c:v>159.09640502929687</c:v>
                </c:pt>
                <c:pt idx="35">
                  <c:v>167.56428527832031</c:v>
                </c:pt>
                <c:pt idx="36">
                  <c:v>167.56428527832031</c:v>
                </c:pt>
                <c:pt idx="37">
                  <c:v>174.94215393066406</c:v>
                </c:pt>
                <c:pt idx="38">
                  <c:v>177.82192993164062</c:v>
                </c:pt>
                <c:pt idx="39">
                  <c:v>188.89463806152344</c:v>
                </c:pt>
                <c:pt idx="40">
                  <c:v>181.70274353027344</c:v>
                </c:pt>
                <c:pt idx="41">
                  <c:v>188.89463806152344</c:v>
                </c:pt>
                <c:pt idx="42">
                  <c:v>192.90916442871094</c:v>
                </c:pt>
                <c:pt idx="43">
                  <c:v>192.90916442871094</c:v>
                </c:pt>
                <c:pt idx="44">
                  <c:v>198.3330078125</c:v>
                </c:pt>
                <c:pt idx="45">
                  <c:v>203.40827941894531</c:v>
                </c:pt>
                <c:pt idx="46">
                  <c:v>203.40827941894531</c:v>
                </c:pt>
                <c:pt idx="47">
                  <c:v>208.73057556152344</c:v>
                </c:pt>
                <c:pt idx="48">
                  <c:v>208.73057556152344</c:v>
                </c:pt>
                <c:pt idx="49">
                  <c:v>213.75596618652344</c:v>
                </c:pt>
                <c:pt idx="50">
                  <c:v>213.75596618652344</c:v>
                </c:pt>
                <c:pt idx="51">
                  <c:v>219.10067749023437</c:v>
                </c:pt>
                <c:pt idx="52">
                  <c:v>219.10067749023437</c:v>
                </c:pt>
                <c:pt idx="53">
                  <c:v>223.28364562988281</c:v>
                </c:pt>
                <c:pt idx="54">
                  <c:v>223.28364562988281</c:v>
                </c:pt>
                <c:pt idx="55">
                  <c:v>224.96992492675781</c:v>
                </c:pt>
                <c:pt idx="56">
                  <c:v>224.96992492675781</c:v>
                </c:pt>
                <c:pt idx="57">
                  <c:v>226.05955505371094</c:v>
                </c:pt>
                <c:pt idx="58">
                  <c:v>226.05955505371094</c:v>
                </c:pt>
                <c:pt idx="59">
                  <c:v>226.92109680175781</c:v>
                </c:pt>
                <c:pt idx="60">
                  <c:v>228.39358520507812</c:v>
                </c:pt>
                <c:pt idx="61">
                  <c:v>229.52557373046875</c:v>
                </c:pt>
                <c:pt idx="62">
                  <c:v>229.52557373046875</c:v>
                </c:pt>
                <c:pt idx="63">
                  <c:v>231.05587768554687</c:v>
                </c:pt>
                <c:pt idx="64">
                  <c:v>231.05587768554687</c:v>
                </c:pt>
                <c:pt idx="65">
                  <c:v>232.49787902832031</c:v>
                </c:pt>
                <c:pt idx="66">
                  <c:v>233.48178100585937</c:v>
                </c:pt>
                <c:pt idx="67">
                  <c:v>233.48178100585937</c:v>
                </c:pt>
                <c:pt idx="68">
                  <c:v>235.07792663574219</c:v>
                </c:pt>
                <c:pt idx="69">
                  <c:v>235.07792663574219</c:v>
                </c:pt>
                <c:pt idx="70">
                  <c:v>236.4815673828125</c:v>
                </c:pt>
                <c:pt idx="71">
                  <c:v>240.50982666015625</c:v>
                </c:pt>
                <c:pt idx="72">
                  <c:v>240.50982666015625</c:v>
                </c:pt>
                <c:pt idx="73">
                  <c:v>245.49191284179687</c:v>
                </c:pt>
                <c:pt idx="74">
                  <c:v>245.49191284179687</c:v>
                </c:pt>
                <c:pt idx="75">
                  <c:v>245.49191284179687</c:v>
                </c:pt>
                <c:pt idx="76">
                  <c:v>250.84518432617187</c:v>
                </c:pt>
                <c:pt idx="77">
                  <c:v>250.84518432617187</c:v>
                </c:pt>
                <c:pt idx="78">
                  <c:v>253.23176574707031</c:v>
                </c:pt>
                <c:pt idx="79">
                  <c:v>253.23176574707031</c:v>
                </c:pt>
                <c:pt idx="80">
                  <c:v>256.0654296875</c:v>
                </c:pt>
                <c:pt idx="81">
                  <c:v>257.02432250976562</c:v>
                </c:pt>
                <c:pt idx="82">
                  <c:v>259.12567138671875</c:v>
                </c:pt>
                <c:pt idx="83">
                  <c:v>259.10791015625</c:v>
                </c:pt>
                <c:pt idx="84">
                  <c:v>259.10775756835937</c:v>
                </c:pt>
                <c:pt idx="85">
                  <c:v>260.72891235351562</c:v>
                </c:pt>
                <c:pt idx="86">
                  <c:v>262.10845947265625</c:v>
                </c:pt>
                <c:pt idx="87">
                  <c:v>264.4539794921875</c:v>
                </c:pt>
                <c:pt idx="88">
                  <c:v>264.4539794921875</c:v>
                </c:pt>
                <c:pt idx="89">
                  <c:v>267.34274291992187</c:v>
                </c:pt>
                <c:pt idx="90">
                  <c:v>267.34274291992187</c:v>
                </c:pt>
                <c:pt idx="91">
                  <c:v>267.34274291992187</c:v>
                </c:pt>
                <c:pt idx="92">
                  <c:v>269.02276611328125</c:v>
                </c:pt>
                <c:pt idx="93">
                  <c:v>269.98257446289062</c:v>
                </c:pt>
                <c:pt idx="94">
                  <c:v>269.98257446289062</c:v>
                </c:pt>
                <c:pt idx="95">
                  <c:v>272.05963134765625</c:v>
                </c:pt>
                <c:pt idx="96">
                  <c:v>272.05963134765625</c:v>
                </c:pt>
                <c:pt idx="97">
                  <c:v>272.42892456054687</c:v>
                </c:pt>
                <c:pt idx="98">
                  <c:v>272.42892456054687</c:v>
                </c:pt>
                <c:pt idx="99">
                  <c:v>275.78094482421875</c:v>
                </c:pt>
                <c:pt idx="100">
                  <c:v>274.4769287109375</c:v>
                </c:pt>
                <c:pt idx="101">
                  <c:v>275.78094482421875</c:v>
                </c:pt>
                <c:pt idx="102">
                  <c:v>275.78094482421875</c:v>
                </c:pt>
                <c:pt idx="103">
                  <c:v>277.5791015625</c:v>
                </c:pt>
                <c:pt idx="104">
                  <c:v>277.5791015625</c:v>
                </c:pt>
                <c:pt idx="105">
                  <c:v>279.34521484375</c:v>
                </c:pt>
                <c:pt idx="106">
                  <c:v>280.978515625</c:v>
                </c:pt>
                <c:pt idx="107">
                  <c:v>280.978515625</c:v>
                </c:pt>
                <c:pt idx="108">
                  <c:v>280.978515625</c:v>
                </c:pt>
                <c:pt idx="109">
                  <c:v>282.48089599609375</c:v>
                </c:pt>
                <c:pt idx="110">
                  <c:v>283.1339111328125</c:v>
                </c:pt>
                <c:pt idx="111">
                  <c:v>283.27468872070312</c:v>
                </c:pt>
                <c:pt idx="112">
                  <c:v>283.27468872070312</c:v>
                </c:pt>
                <c:pt idx="113">
                  <c:v>284.39303588867187</c:v>
                </c:pt>
                <c:pt idx="114">
                  <c:v>284.39303588867187</c:v>
                </c:pt>
                <c:pt idx="115">
                  <c:v>284.39303588867187</c:v>
                </c:pt>
                <c:pt idx="116">
                  <c:v>285.88595581054687</c:v>
                </c:pt>
                <c:pt idx="117">
                  <c:v>285.88595581054687</c:v>
                </c:pt>
                <c:pt idx="118">
                  <c:v>288.2125244140625</c:v>
                </c:pt>
                <c:pt idx="119">
                  <c:v>288.2125244140625</c:v>
                </c:pt>
                <c:pt idx="120">
                  <c:v>288.2125244140625</c:v>
                </c:pt>
                <c:pt idx="121">
                  <c:v>290.11053466796875</c:v>
                </c:pt>
                <c:pt idx="122">
                  <c:v>290.88330078125</c:v>
                </c:pt>
                <c:pt idx="123">
                  <c:v>290.34127807617187</c:v>
                </c:pt>
                <c:pt idx="124">
                  <c:v>291.8818359375</c:v>
                </c:pt>
                <c:pt idx="125">
                  <c:v>291.9031982421875</c:v>
                </c:pt>
                <c:pt idx="126">
                  <c:v>291.9031982421875</c:v>
                </c:pt>
                <c:pt idx="127">
                  <c:v>291.9031982421875</c:v>
                </c:pt>
                <c:pt idx="128">
                  <c:v>293.33035278320313</c:v>
                </c:pt>
                <c:pt idx="129">
                  <c:v>293.77828979492187</c:v>
                </c:pt>
                <c:pt idx="130">
                  <c:v>293.77828979492187</c:v>
                </c:pt>
                <c:pt idx="131">
                  <c:v>295.13845825195312</c:v>
                </c:pt>
                <c:pt idx="132">
                  <c:v>295.13845825195312</c:v>
                </c:pt>
                <c:pt idx="133">
                  <c:v>296.43701171875</c:v>
                </c:pt>
                <c:pt idx="134">
                  <c:v>296.43701171875</c:v>
                </c:pt>
                <c:pt idx="135">
                  <c:v>296.55401611328125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4BE0-4126-A496-AE70E0EF2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116096"/>
        <c:axId val="116118272"/>
      </c:scatterChart>
      <c:valAx>
        <c:axId val="116116096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Path Lenght (m)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18272"/>
        <c:crosses val="autoZero"/>
        <c:crossBetween val="midCat"/>
      </c:valAx>
      <c:valAx>
        <c:axId val="116118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Pore</a:t>
                </a:r>
                <a:r>
                  <a:rPr lang="en-US" baseline="0"/>
                  <a:t> Pressure (Pa)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1160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FLVEL No Tumor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FLVEL!$A$1:$A$160</c:f>
              <c:numCache>
                <c:formatCode>General</c:formatCode>
                <c:ptCount val="160"/>
                <c:pt idx="0">
                  <c:v>0</c:v>
                </c:pt>
                <c:pt idx="1">
                  <c:v>5.1559038638515631E-7</c:v>
                </c:pt>
                <c:pt idx="2">
                  <c:v>9.7025422292063013E-6</c:v>
                </c:pt>
                <c:pt idx="3">
                  <c:v>9.7025422292063013E-6</c:v>
                </c:pt>
                <c:pt idx="4">
                  <c:v>2.4856830350472592E-5</c:v>
                </c:pt>
                <c:pt idx="5">
                  <c:v>2.4856830350472592E-5</c:v>
                </c:pt>
                <c:pt idx="6">
                  <c:v>3.4499895264161751E-5</c:v>
                </c:pt>
                <c:pt idx="7">
                  <c:v>4.4142961996840313E-5</c:v>
                </c:pt>
                <c:pt idx="8">
                  <c:v>4.4142961996840313E-5</c:v>
                </c:pt>
                <c:pt idx="9">
                  <c:v>4.4142961996840313E-5</c:v>
                </c:pt>
                <c:pt idx="10">
                  <c:v>5.2814324590144679E-5</c:v>
                </c:pt>
                <c:pt idx="11">
                  <c:v>6.4310312154702842E-5</c:v>
                </c:pt>
                <c:pt idx="12">
                  <c:v>6.4310312154702842E-5</c:v>
                </c:pt>
                <c:pt idx="13">
                  <c:v>7.7845877967774868E-5</c:v>
                </c:pt>
                <c:pt idx="14">
                  <c:v>8.7488937424495816E-5</c:v>
                </c:pt>
                <c:pt idx="15">
                  <c:v>9.3276896222960204E-5</c:v>
                </c:pt>
                <c:pt idx="16">
                  <c:v>9.3329086666926742E-5</c:v>
                </c:pt>
                <c:pt idx="17">
                  <c:v>9.3355141871143132E-5</c:v>
                </c:pt>
                <c:pt idx="18">
                  <c:v>9.4111346697900444E-5</c:v>
                </c:pt>
                <c:pt idx="19">
                  <c:v>9.4168448413256556E-5</c:v>
                </c:pt>
                <c:pt idx="20">
                  <c:v>9.6707743068691343E-5</c:v>
                </c:pt>
                <c:pt idx="21">
                  <c:v>9.7309261036571115E-5</c:v>
                </c:pt>
                <c:pt idx="22">
                  <c:v>9.947282524080947E-5</c:v>
                </c:pt>
                <c:pt idx="23">
                  <c:v>9.9483586382120848E-5</c:v>
                </c:pt>
                <c:pt idx="24">
                  <c:v>9.9498436611611396E-5</c:v>
                </c:pt>
                <c:pt idx="25">
                  <c:v>1.0022687638411298E-4</c:v>
                </c:pt>
                <c:pt idx="26">
                  <c:v>1.0039097105618566E-4</c:v>
                </c:pt>
                <c:pt idx="27">
                  <c:v>1.0339396249037236E-4</c:v>
                </c:pt>
                <c:pt idx="28">
                  <c:v>1.0751512309070677E-4</c:v>
                </c:pt>
                <c:pt idx="29">
                  <c:v>1.0825935896718875E-4</c:v>
                </c:pt>
                <c:pt idx="30">
                  <c:v>1.0831048712134361E-4</c:v>
                </c:pt>
                <c:pt idx="31">
                  <c:v>1.0852627747226506E-4</c:v>
                </c:pt>
                <c:pt idx="32">
                  <c:v>1.0877102613449097E-4</c:v>
                </c:pt>
                <c:pt idx="33">
                  <c:v>1.1055294453399256E-4</c:v>
                </c:pt>
                <c:pt idx="34">
                  <c:v>1.1326376261422411E-4</c:v>
                </c:pt>
                <c:pt idx="35">
                  <c:v>1.1326376261422411E-4</c:v>
                </c:pt>
                <c:pt idx="36">
                  <c:v>1.1372045992175117E-4</c:v>
                </c:pt>
                <c:pt idx="37">
                  <c:v>1.1372046719770879E-4</c:v>
                </c:pt>
                <c:pt idx="38">
                  <c:v>1.1402283416828141E-4</c:v>
                </c:pt>
                <c:pt idx="39">
                  <c:v>1.1449922749307007E-4</c:v>
                </c:pt>
                <c:pt idx="40">
                  <c:v>1.1511961929500103E-4</c:v>
                </c:pt>
                <c:pt idx="41">
                  <c:v>1.1511962657095864E-4</c:v>
                </c:pt>
                <c:pt idx="42">
                  <c:v>1.1955826630583033E-4</c:v>
                </c:pt>
                <c:pt idx="43">
                  <c:v>1.1955828813370317E-4</c:v>
                </c:pt>
                <c:pt idx="44">
                  <c:v>1.2199022603454068E-4</c:v>
                </c:pt>
                <c:pt idx="45">
                  <c:v>1.221712154801935E-4</c:v>
                </c:pt>
                <c:pt idx="46">
                  <c:v>1.2363494897726923E-4</c:v>
                </c:pt>
                <c:pt idx="47">
                  <c:v>1.2829055776819587E-4</c:v>
                </c:pt>
                <c:pt idx="48">
                  <c:v>1.282905723201111E-4</c:v>
                </c:pt>
                <c:pt idx="49">
                  <c:v>1.2846954632550478E-4</c:v>
                </c:pt>
                <c:pt idx="50">
                  <c:v>1.2846954632550478E-4</c:v>
                </c:pt>
                <c:pt idx="51">
                  <c:v>1.2890201469417661E-4</c:v>
                </c:pt>
                <c:pt idx="52">
                  <c:v>1.2913737737108022E-4</c:v>
                </c:pt>
                <c:pt idx="53">
                  <c:v>1.2919510481879115E-4</c:v>
                </c:pt>
                <c:pt idx="54">
                  <c:v>1.2919510481879115E-4</c:v>
                </c:pt>
                <c:pt idx="55">
                  <c:v>1.2962111213710159E-4</c:v>
                </c:pt>
                <c:pt idx="56">
                  <c:v>1.3487674004863948E-4</c:v>
                </c:pt>
                <c:pt idx="57">
                  <c:v>1.3519734784495085E-4</c:v>
                </c:pt>
                <c:pt idx="58">
                  <c:v>1.4065441791899502E-4</c:v>
                </c:pt>
                <c:pt idx="59">
                  <c:v>1.4086042938288301E-4</c:v>
                </c:pt>
                <c:pt idx="60">
                  <c:v>1.4086042938288301E-4</c:v>
                </c:pt>
                <c:pt idx="61">
                  <c:v>1.4088033640291542E-4</c:v>
                </c:pt>
                <c:pt idx="62">
                  <c:v>1.4171123621053994E-4</c:v>
                </c:pt>
                <c:pt idx="63">
                  <c:v>1.4175155956763774E-4</c:v>
                </c:pt>
                <c:pt idx="64">
                  <c:v>1.4198374992702156E-4</c:v>
                </c:pt>
                <c:pt idx="65">
                  <c:v>1.4202797319740057E-4</c:v>
                </c:pt>
                <c:pt idx="66">
                  <c:v>1.4690586249344051E-4</c:v>
                </c:pt>
                <c:pt idx="67">
                  <c:v>1.4708058733958751E-4</c:v>
                </c:pt>
                <c:pt idx="68">
                  <c:v>1.4717303565703332E-4</c:v>
                </c:pt>
                <c:pt idx="69">
                  <c:v>1.4731683768332005E-4</c:v>
                </c:pt>
                <c:pt idx="70">
                  <c:v>1.4757602184545249E-4</c:v>
                </c:pt>
                <c:pt idx="71">
                  <c:v>1.4777158503420651E-4</c:v>
                </c:pt>
                <c:pt idx="72">
                  <c:v>1.502589148003608E-4</c:v>
                </c:pt>
                <c:pt idx="73">
                  <c:v>1.502589148003608E-4</c:v>
                </c:pt>
                <c:pt idx="74">
                  <c:v>1.5487339987885207E-4</c:v>
                </c:pt>
                <c:pt idx="75">
                  <c:v>1.549625740153715E-4</c:v>
                </c:pt>
                <c:pt idx="76">
                  <c:v>1.5568730304948986E-4</c:v>
                </c:pt>
                <c:pt idx="77">
                  <c:v>1.5605665976181626E-4</c:v>
                </c:pt>
                <c:pt idx="78">
                  <c:v>1.5605668886564672E-4</c:v>
                </c:pt>
                <c:pt idx="79">
                  <c:v>1.5615919255651534E-4</c:v>
                </c:pt>
                <c:pt idx="80">
                  <c:v>1.5615925076417625E-4</c:v>
                </c:pt>
                <c:pt idx="81">
                  <c:v>1.6052814316935837E-4</c:v>
                </c:pt>
                <c:pt idx="82">
                  <c:v>1.6094376042019576E-4</c:v>
                </c:pt>
                <c:pt idx="83">
                  <c:v>1.6315278480760753E-4</c:v>
                </c:pt>
                <c:pt idx="84">
                  <c:v>1.6315278480760753E-4</c:v>
                </c:pt>
                <c:pt idx="85">
                  <c:v>1.6583761316724122E-4</c:v>
                </c:pt>
                <c:pt idx="86">
                  <c:v>1.6583761316724122E-4</c:v>
                </c:pt>
                <c:pt idx="87">
                  <c:v>1.6603137191850692E-4</c:v>
                </c:pt>
                <c:pt idx="88">
                  <c:v>1.6603137191850692E-4</c:v>
                </c:pt>
                <c:pt idx="89">
                  <c:v>1.692645309958607E-4</c:v>
                </c:pt>
                <c:pt idx="90">
                  <c:v>1.6951268480625004E-4</c:v>
                </c:pt>
                <c:pt idx="91">
                  <c:v>1.699878484942019E-4</c:v>
                </c:pt>
                <c:pt idx="92">
                  <c:v>1.7114949878305197E-4</c:v>
                </c:pt>
                <c:pt idx="93">
                  <c:v>1.7370806017424911E-4</c:v>
                </c:pt>
                <c:pt idx="94">
                  <c:v>1.7370807472616434E-4</c:v>
                </c:pt>
                <c:pt idx="95">
                  <c:v>1.7473775369580835E-4</c:v>
                </c:pt>
                <c:pt idx="96">
                  <c:v>1.7473778279963881E-4</c:v>
                </c:pt>
                <c:pt idx="97">
                  <c:v>1.7515363288111985E-4</c:v>
                </c:pt>
                <c:pt idx="98">
                  <c:v>1.7710663087200373E-4</c:v>
                </c:pt>
                <c:pt idx="99">
                  <c:v>1.7942847625818104E-4</c:v>
                </c:pt>
                <c:pt idx="100">
                  <c:v>1.8057104898616672E-4</c:v>
                </c:pt>
                <c:pt idx="101">
                  <c:v>1.811165566323325E-4</c:v>
                </c:pt>
                <c:pt idx="102">
                  <c:v>1.8134174752049148E-4</c:v>
                </c:pt>
                <c:pt idx="103">
                  <c:v>1.8295600602868944E-4</c:v>
                </c:pt>
                <c:pt idx="104">
                  <c:v>1.8295602058060467E-4</c:v>
                </c:pt>
                <c:pt idx="105">
                  <c:v>1.8523856124375015E-4</c:v>
                </c:pt>
                <c:pt idx="106">
                  <c:v>1.8655056192073971E-4</c:v>
                </c:pt>
                <c:pt idx="107">
                  <c:v>1.8655057647265494E-4</c:v>
                </c:pt>
                <c:pt idx="108">
                  <c:v>1.8812868802342564E-4</c:v>
                </c:pt>
                <c:pt idx="109">
                  <c:v>1.8812868802342564E-4</c:v>
                </c:pt>
                <c:pt idx="110">
                  <c:v>1.8973140686284751E-4</c:v>
                </c:pt>
                <c:pt idx="111">
                  <c:v>1.9252421043347567E-4</c:v>
                </c:pt>
                <c:pt idx="112">
                  <c:v>1.9324212917126715E-4</c:v>
                </c:pt>
                <c:pt idx="113">
                  <c:v>1.9324215827509761E-4</c:v>
                </c:pt>
                <c:pt idx="114">
                  <c:v>1.9377579155843705E-4</c:v>
                </c:pt>
                <c:pt idx="115">
                  <c:v>1.9377584976609796E-4</c:v>
                </c:pt>
                <c:pt idx="116">
                  <c:v>1.9400748715270311E-4</c:v>
                </c:pt>
                <c:pt idx="117">
                  <c:v>1.9460319890640676E-4</c:v>
                </c:pt>
                <c:pt idx="118">
                  <c:v>1.9460325711406767E-4</c:v>
                </c:pt>
                <c:pt idx="119">
                  <c:v>1.947525015566498E-4</c:v>
                </c:pt>
                <c:pt idx="120">
                  <c:v>1.9945265376009047E-4</c:v>
                </c:pt>
                <c:pt idx="121">
                  <c:v>2.0148647308815271E-4</c:v>
                </c:pt>
                <c:pt idx="122">
                  <c:v>2.0153644436504692E-4</c:v>
                </c:pt>
                <c:pt idx="123">
                  <c:v>2.0153644436504692E-4</c:v>
                </c:pt>
                <c:pt idx="124">
                  <c:v>2.0169086928945035E-4</c:v>
                </c:pt>
                <c:pt idx="125">
                  <c:v>2.0173171651549637E-4</c:v>
                </c:pt>
                <c:pt idx="126">
                  <c:v>2.0528835011646152E-4</c:v>
                </c:pt>
                <c:pt idx="127">
                  <c:v>2.0528836466837674E-4</c:v>
                </c:pt>
                <c:pt idx="128">
                  <c:v>2.0535473595373333E-4</c:v>
                </c:pt>
                <c:pt idx="129">
                  <c:v>2.058699174085632E-4</c:v>
                </c:pt>
                <c:pt idx="130">
                  <c:v>2.0586997561622411E-4</c:v>
                </c:pt>
                <c:pt idx="131">
                  <c:v>2.0704334019683301E-4</c:v>
                </c:pt>
                <c:pt idx="132">
                  <c:v>2.1083759202156216E-4</c:v>
                </c:pt>
                <c:pt idx="133">
                  <c:v>2.1183169155847281E-4</c:v>
                </c:pt>
                <c:pt idx="134">
                  <c:v>2.1383617422543466E-4</c:v>
                </c:pt>
                <c:pt idx="135">
                  <c:v>2.1475843095686287E-4</c:v>
                </c:pt>
                <c:pt idx="136">
                  <c:v>2.1869955526199192E-4</c:v>
                </c:pt>
                <c:pt idx="137">
                  <c:v>2.1978719450999051E-4</c:v>
                </c:pt>
                <c:pt idx="138">
                  <c:v>2.2013067791704088E-4</c:v>
                </c:pt>
                <c:pt idx="139">
                  <c:v>2.2037434973753989E-4</c:v>
                </c:pt>
                <c:pt idx="140">
                  <c:v>2.2037434973753989E-4</c:v>
                </c:pt>
                <c:pt idx="141">
                  <c:v>2.2082592477090657E-4</c:v>
                </c:pt>
                <c:pt idx="142">
                  <c:v>2.2132568119559437E-4</c:v>
                </c:pt>
                <c:pt idx="143">
                  <c:v>2.2355464170686901E-4</c:v>
                </c:pt>
                <c:pt idx="144">
                  <c:v>2.2518142941407859E-4</c:v>
                </c:pt>
                <c:pt idx="145">
                  <c:v>2.2540029021911323E-4</c:v>
                </c:pt>
                <c:pt idx="146">
                  <c:v>2.2567837731912732E-4</c:v>
                </c:pt>
                <c:pt idx="147">
                  <c:v>2.2710616758558899E-4</c:v>
                </c:pt>
                <c:pt idx="148">
                  <c:v>2.2710616758558899E-4</c:v>
                </c:pt>
                <c:pt idx="149">
                  <c:v>2.3071133182384074E-4</c:v>
                </c:pt>
                <c:pt idx="150">
                  <c:v>2.3071134637575597E-4</c:v>
                </c:pt>
                <c:pt idx="151">
                  <c:v>2.3111453629098833E-4</c:v>
                </c:pt>
                <c:pt idx="152">
                  <c:v>2.3111456539481878E-4</c:v>
                </c:pt>
                <c:pt idx="153">
                  <c:v>2.3348219110630453E-4</c:v>
                </c:pt>
                <c:pt idx="154">
                  <c:v>3.8544155540876091E-4</c:v>
                </c:pt>
                <c:pt idx="155">
                  <c:v>3.8544155540876091E-4</c:v>
                </c:pt>
                <c:pt idx="156">
                  <c:v>3.8544155540876091E-4</c:v>
                </c:pt>
                <c:pt idx="157">
                  <c:v>3.8544155540876091E-4</c:v>
                </c:pt>
                <c:pt idx="158">
                  <c:v>3.8544155540876091E-4</c:v>
                </c:pt>
                <c:pt idx="159">
                  <c:v>3.8544155540876091E-4</c:v>
                </c:pt>
              </c:numCache>
            </c:numRef>
          </c:xVal>
          <c:yVal>
            <c:numRef>
              <c:f>FLVEL!$B$1:$B$160</c:f>
              <c:numCache>
                <c:formatCode>General</c:formatCode>
                <c:ptCount val="160"/>
                <c:pt idx="0">
                  <c:v>6.176740862429142E-4</c:v>
                </c:pt>
                <c:pt idx="1">
                  <c:v>5.9216702356934547E-4</c:v>
                </c:pt>
                <c:pt idx="2">
                  <c:v>7.7983667142689228E-4</c:v>
                </c:pt>
                <c:pt idx="3">
                  <c:v>7.4794312240555882E-4</c:v>
                </c:pt>
                <c:pt idx="4">
                  <c:v>8.7823282228782773E-4</c:v>
                </c:pt>
                <c:pt idx="5">
                  <c:v>7.7983667142689228E-4</c:v>
                </c:pt>
                <c:pt idx="6">
                  <c:v>5.9216702356934547E-4</c:v>
                </c:pt>
                <c:pt idx="7">
                  <c:v>7.7439978485926986E-4</c:v>
                </c:pt>
                <c:pt idx="8">
                  <c:v>7.7983667142689228E-4</c:v>
                </c:pt>
                <c:pt idx="9">
                  <c:v>7.6076260302215815E-4</c:v>
                </c:pt>
                <c:pt idx="10">
                  <c:v>6.176740862429142E-4</c:v>
                </c:pt>
                <c:pt idx="11">
                  <c:v>7.7983667142689228E-4</c:v>
                </c:pt>
                <c:pt idx="12">
                  <c:v>7.4794312240555882E-4</c:v>
                </c:pt>
                <c:pt idx="13">
                  <c:v>6.5522815566509962E-4</c:v>
                </c:pt>
                <c:pt idx="14">
                  <c:v>5.7017256040126085E-4</c:v>
                </c:pt>
                <c:pt idx="15">
                  <c:v>5.7017256040126085E-4</c:v>
                </c:pt>
                <c:pt idx="16">
                  <c:v>5.7017256040126085E-4</c:v>
                </c:pt>
                <c:pt idx="17">
                  <c:v>5.7017256040126085E-4</c:v>
                </c:pt>
                <c:pt idx="18">
                  <c:v>5.7017256040126085E-4</c:v>
                </c:pt>
                <c:pt idx="19">
                  <c:v>4.9227429553866386E-4</c:v>
                </c:pt>
                <c:pt idx="20">
                  <c:v>4.7517736675217748E-4</c:v>
                </c:pt>
                <c:pt idx="21">
                  <c:v>4.7517736675217748E-4</c:v>
                </c:pt>
                <c:pt idx="22">
                  <c:v>4.7517736675217748E-4</c:v>
                </c:pt>
                <c:pt idx="23">
                  <c:v>4.7517736675217748E-4</c:v>
                </c:pt>
                <c:pt idx="24">
                  <c:v>4.7517736675217748E-4</c:v>
                </c:pt>
                <c:pt idx="25">
                  <c:v>4.7517736675217748E-4</c:v>
                </c:pt>
                <c:pt idx="26">
                  <c:v>4.7517736675217748E-4</c:v>
                </c:pt>
                <c:pt idx="27">
                  <c:v>4.7517736675217748E-4</c:v>
                </c:pt>
                <c:pt idx="28">
                  <c:v>4.3805968016386032E-4</c:v>
                </c:pt>
                <c:pt idx="29">
                  <c:v>4.4519381481222808E-4</c:v>
                </c:pt>
                <c:pt idx="30">
                  <c:v>4.4519381481222808E-4</c:v>
                </c:pt>
                <c:pt idx="31">
                  <c:v>4.1132007027044892E-4</c:v>
                </c:pt>
                <c:pt idx="32">
                  <c:v>4.1132007027044892E-4</c:v>
                </c:pt>
                <c:pt idx="33">
                  <c:v>4.0362926665693521E-4</c:v>
                </c:pt>
                <c:pt idx="34">
                  <c:v>4.0362926665693521E-4</c:v>
                </c:pt>
                <c:pt idx="35">
                  <c:v>3.846994077321142E-4</c:v>
                </c:pt>
                <c:pt idx="36">
                  <c:v>3.846994077321142E-4</c:v>
                </c:pt>
                <c:pt idx="37">
                  <c:v>3.5913288593292236E-4</c:v>
                </c:pt>
                <c:pt idx="38">
                  <c:v>3.5913288593292236E-4</c:v>
                </c:pt>
                <c:pt idx="39">
                  <c:v>3.5913288593292236E-4</c:v>
                </c:pt>
                <c:pt idx="40">
                  <c:v>3.5913288593292236E-4</c:v>
                </c:pt>
                <c:pt idx="41">
                  <c:v>3.3061322756111622E-4</c:v>
                </c:pt>
                <c:pt idx="42">
                  <c:v>3.3061322756111622E-4</c:v>
                </c:pt>
                <c:pt idx="43">
                  <c:v>3.2468768768012524E-4</c:v>
                </c:pt>
                <c:pt idx="44">
                  <c:v>3.2468768768012524E-4</c:v>
                </c:pt>
                <c:pt idx="45">
                  <c:v>3.2468768768012524E-4</c:v>
                </c:pt>
                <c:pt idx="46">
                  <c:v>3.2468768768012524E-4</c:v>
                </c:pt>
                <c:pt idx="47">
                  <c:v>3.1145146931521595E-4</c:v>
                </c:pt>
                <c:pt idx="48">
                  <c:v>2.9664242174476385E-4</c:v>
                </c:pt>
                <c:pt idx="49">
                  <c:v>2.9664242174476385E-4</c:v>
                </c:pt>
                <c:pt idx="50">
                  <c:v>3.1071467674337327E-4</c:v>
                </c:pt>
                <c:pt idx="51">
                  <c:v>3.1071467674337327E-4</c:v>
                </c:pt>
                <c:pt idx="52">
                  <c:v>3.1071467674337327E-4</c:v>
                </c:pt>
                <c:pt idx="53">
                  <c:v>3.1071467674337327E-4</c:v>
                </c:pt>
                <c:pt idx="54">
                  <c:v>2.7406934532336891E-4</c:v>
                </c:pt>
                <c:pt idx="55">
                  <c:v>2.7406934532336891E-4</c:v>
                </c:pt>
                <c:pt idx="56">
                  <c:v>2.7406934532336891E-4</c:v>
                </c:pt>
                <c:pt idx="57">
                  <c:v>2.8954033041372895E-4</c:v>
                </c:pt>
                <c:pt idx="58">
                  <c:v>2.7406934532336891E-4</c:v>
                </c:pt>
                <c:pt idx="59">
                  <c:v>2.5726560852490366E-4</c:v>
                </c:pt>
                <c:pt idx="60">
                  <c:v>2.5463651400059462E-4</c:v>
                </c:pt>
                <c:pt idx="61">
                  <c:v>2.5463651400059462E-4</c:v>
                </c:pt>
                <c:pt idx="62">
                  <c:v>2.5463651400059462E-4</c:v>
                </c:pt>
                <c:pt idx="63">
                  <c:v>2.5463651400059462E-4</c:v>
                </c:pt>
                <c:pt idx="64">
                  <c:v>2.5194228510372341E-4</c:v>
                </c:pt>
                <c:pt idx="65">
                  <c:v>2.5194228510372341E-4</c:v>
                </c:pt>
                <c:pt idx="66">
                  <c:v>2.4107273202389479E-4</c:v>
                </c:pt>
                <c:pt idx="67">
                  <c:v>2.4107273202389479E-4</c:v>
                </c:pt>
                <c:pt idx="68">
                  <c:v>2.3995584342628717E-4</c:v>
                </c:pt>
                <c:pt idx="69">
                  <c:v>2.3995584342628717E-4</c:v>
                </c:pt>
                <c:pt idx="70">
                  <c:v>2.4107273202389479E-4</c:v>
                </c:pt>
                <c:pt idx="71">
                  <c:v>2.3584715381730348E-4</c:v>
                </c:pt>
                <c:pt idx="72">
                  <c:v>2.3073455668054521E-4</c:v>
                </c:pt>
                <c:pt idx="73">
                  <c:v>2.2511222050525248E-4</c:v>
                </c:pt>
                <c:pt idx="74">
                  <c:v>2.2511222050525248E-4</c:v>
                </c:pt>
                <c:pt idx="75">
                  <c:v>2.2511222050525248E-4</c:v>
                </c:pt>
                <c:pt idx="76">
                  <c:v>2.2511222050525248E-4</c:v>
                </c:pt>
                <c:pt idx="77">
                  <c:v>2.2511222050525248E-4</c:v>
                </c:pt>
                <c:pt idx="78">
                  <c:v>2.2248223831411451E-4</c:v>
                </c:pt>
                <c:pt idx="79">
                  <c:v>2.2248223831411451E-4</c:v>
                </c:pt>
                <c:pt idx="80">
                  <c:v>2.1061254665255547E-4</c:v>
                </c:pt>
                <c:pt idx="81">
                  <c:v>2.1061254665255547E-4</c:v>
                </c:pt>
                <c:pt idx="82">
                  <c:v>2.1061254665255547E-4</c:v>
                </c:pt>
                <c:pt idx="83">
                  <c:v>2.1061254665255547E-4</c:v>
                </c:pt>
                <c:pt idx="84">
                  <c:v>2.0910269813612103E-4</c:v>
                </c:pt>
                <c:pt idx="85">
                  <c:v>2.0910269813612103E-4</c:v>
                </c:pt>
                <c:pt idx="86">
                  <c:v>1.9865893409587443E-4</c:v>
                </c:pt>
                <c:pt idx="87">
                  <c:v>1.9865893409587443E-4</c:v>
                </c:pt>
                <c:pt idx="88">
                  <c:v>1.9490036356728524E-4</c:v>
                </c:pt>
                <c:pt idx="89">
                  <c:v>1.9490036356728524E-4</c:v>
                </c:pt>
                <c:pt idx="90">
                  <c:v>1.9490036356728524E-4</c:v>
                </c:pt>
                <c:pt idx="91">
                  <c:v>1.9620003877207637E-4</c:v>
                </c:pt>
                <c:pt idx="92">
                  <c:v>1.9490036356728524E-4</c:v>
                </c:pt>
                <c:pt idx="93">
                  <c:v>1.8715365149546415E-4</c:v>
                </c:pt>
                <c:pt idx="94">
                  <c:v>1.8292228924110532E-4</c:v>
                </c:pt>
                <c:pt idx="95">
                  <c:v>1.8292228924110532E-4</c:v>
                </c:pt>
                <c:pt idx="96">
                  <c:v>1.8876916146837175E-4</c:v>
                </c:pt>
                <c:pt idx="97">
                  <c:v>1.8876916146837175E-4</c:v>
                </c:pt>
                <c:pt idx="98">
                  <c:v>1.8715365149546415E-4</c:v>
                </c:pt>
                <c:pt idx="99">
                  <c:v>1.8292228924110532E-4</c:v>
                </c:pt>
                <c:pt idx="100">
                  <c:v>1.8715365149546415E-4</c:v>
                </c:pt>
                <c:pt idx="101">
                  <c:v>1.7729922547005117E-4</c:v>
                </c:pt>
                <c:pt idx="102">
                  <c:v>1.7729922547005117E-4</c:v>
                </c:pt>
                <c:pt idx="103">
                  <c:v>1.7549449694342911E-4</c:v>
                </c:pt>
                <c:pt idx="104">
                  <c:v>1.7143534205388278E-4</c:v>
                </c:pt>
                <c:pt idx="105">
                  <c:v>1.7143534205388278E-4</c:v>
                </c:pt>
                <c:pt idx="106">
                  <c:v>1.7188501078635454E-4</c:v>
                </c:pt>
                <c:pt idx="107">
                  <c:v>1.7285071953665465E-4</c:v>
                </c:pt>
                <c:pt idx="108">
                  <c:v>1.7285071953665465E-4</c:v>
                </c:pt>
                <c:pt idx="109">
                  <c:v>1.677299733273685E-4</c:v>
                </c:pt>
                <c:pt idx="110">
                  <c:v>1.677299733273685E-4</c:v>
                </c:pt>
                <c:pt idx="111">
                  <c:v>1.677299733273685E-4</c:v>
                </c:pt>
                <c:pt idx="112">
                  <c:v>1.6806411440484226E-4</c:v>
                </c:pt>
                <c:pt idx="113">
                  <c:v>1.6105236136354506E-4</c:v>
                </c:pt>
                <c:pt idx="114">
                  <c:v>1.6105236136354506E-4</c:v>
                </c:pt>
                <c:pt idx="115">
                  <c:v>1.6418307495769113E-4</c:v>
                </c:pt>
                <c:pt idx="116">
                  <c:v>1.6418307495769113E-4</c:v>
                </c:pt>
                <c:pt idx="117">
                  <c:v>1.6105236136354506E-4</c:v>
                </c:pt>
                <c:pt idx="118">
                  <c:v>1.5581761545035988E-4</c:v>
                </c:pt>
                <c:pt idx="119">
                  <c:v>1.5581761545035988E-4</c:v>
                </c:pt>
                <c:pt idx="120">
                  <c:v>1.5256078040692955E-4</c:v>
                </c:pt>
                <c:pt idx="121">
                  <c:v>1.5256078040692955E-4</c:v>
                </c:pt>
                <c:pt idx="122">
                  <c:v>1.5256078040692955E-4</c:v>
                </c:pt>
                <c:pt idx="123">
                  <c:v>1.5075673582032323E-4</c:v>
                </c:pt>
                <c:pt idx="124">
                  <c:v>1.5075673582032323E-4</c:v>
                </c:pt>
                <c:pt idx="125">
                  <c:v>1.5075673582032323E-4</c:v>
                </c:pt>
                <c:pt idx="126">
                  <c:v>1.5075673582032323E-4</c:v>
                </c:pt>
                <c:pt idx="127">
                  <c:v>1.4963143621571362E-4</c:v>
                </c:pt>
                <c:pt idx="128">
                  <c:v>1.4963143621571362E-4</c:v>
                </c:pt>
                <c:pt idx="129">
                  <c:v>1.5075673582032323E-4</c:v>
                </c:pt>
                <c:pt idx="130">
                  <c:v>1.4604783791583031E-4</c:v>
                </c:pt>
                <c:pt idx="131">
                  <c:v>1.4604783791583031E-4</c:v>
                </c:pt>
                <c:pt idx="132">
                  <c:v>1.4604783791583031E-4</c:v>
                </c:pt>
                <c:pt idx="133">
                  <c:v>1.4604783791583031E-4</c:v>
                </c:pt>
                <c:pt idx="134">
                  <c:v>1.4604783791583031E-4</c:v>
                </c:pt>
                <c:pt idx="135">
                  <c:v>1.4046451542526484E-4</c:v>
                </c:pt>
                <c:pt idx="136">
                  <c:v>1.4046451542526484E-4</c:v>
                </c:pt>
                <c:pt idx="137">
                  <c:v>1.4046451542526484E-4</c:v>
                </c:pt>
                <c:pt idx="138">
                  <c:v>1.4046451542526484E-4</c:v>
                </c:pt>
                <c:pt idx="139">
                  <c:v>1.3573239266406745E-4</c:v>
                </c:pt>
                <c:pt idx="140">
                  <c:v>1.3206494622863829E-4</c:v>
                </c:pt>
                <c:pt idx="141">
                  <c:v>1.3206494622863829E-4</c:v>
                </c:pt>
                <c:pt idx="142">
                  <c:v>1.3206494622863829E-4</c:v>
                </c:pt>
                <c:pt idx="143">
                  <c:v>1.3206494622863829E-4</c:v>
                </c:pt>
                <c:pt idx="144">
                  <c:v>1.3206494622863829E-4</c:v>
                </c:pt>
                <c:pt idx="145">
                  <c:v>1.3206494622863829E-4</c:v>
                </c:pt>
                <c:pt idx="146">
                  <c:v>1.3206494622863829E-4</c:v>
                </c:pt>
                <c:pt idx="147">
                  <c:v>1.3206494622863829E-4</c:v>
                </c:pt>
                <c:pt idx="148">
                  <c:v>1.3032196147833019E-4</c:v>
                </c:pt>
                <c:pt idx="149">
                  <c:v>1.3032196147833019E-4</c:v>
                </c:pt>
                <c:pt idx="150">
                  <c:v>1.2571619299706072E-4</c:v>
                </c:pt>
                <c:pt idx="151">
                  <c:v>1.2571619299706072E-4</c:v>
                </c:pt>
                <c:pt idx="152">
                  <c:v>1.243272126885131E-4</c:v>
                </c:pt>
                <c:pt idx="153">
                  <c:v>1.243272126885131E-4</c:v>
                </c:pt>
                <c:pt idx="154">
                  <c:v>4.4978172809351236E-5</c:v>
                </c:pt>
                <c:pt idx="155">
                  <c:v>4.6886540076229721E-5</c:v>
                </c:pt>
                <c:pt idx="156">
                  <c:v>4.5271179260453209E-5</c:v>
                </c:pt>
                <c:pt idx="157">
                  <c:v>4.2528907215455547E-5</c:v>
                </c:pt>
                <c:pt idx="158">
                  <c:v>4.3559230107348412E-5</c:v>
                </c:pt>
                <c:pt idx="159">
                  <c:v>4.3983247451251373E-5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0D8-48B4-8729-24A95B6C42D5}"/>
            </c:ext>
          </c:extLst>
        </c:ser>
        <c:ser>
          <c:idx val="1"/>
          <c:order val="1"/>
          <c:tx>
            <c:v>FLVEL Tumor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FLVEL!$C$1:$C$138</c:f>
              <c:numCache>
                <c:formatCode>General</c:formatCode>
                <c:ptCount val="138"/>
                <c:pt idx="0">
                  <c:v>0</c:v>
                </c:pt>
                <c:pt idx="1">
                  <c:v>6.310407115961425E-6</c:v>
                </c:pt>
                <c:pt idx="2">
                  <c:v>1.4746095985174179E-5</c:v>
                </c:pt>
                <c:pt idx="3">
                  <c:v>1.474614782637218E-5</c:v>
                </c:pt>
                <c:pt idx="4">
                  <c:v>1.9651604816317558E-5</c:v>
                </c:pt>
                <c:pt idx="5">
                  <c:v>3.1617422791896388E-5</c:v>
                </c:pt>
                <c:pt idx="6">
                  <c:v>3.6522880691336468E-5</c:v>
                </c:pt>
                <c:pt idx="7">
                  <c:v>4.1428389522479847E-5</c:v>
                </c:pt>
                <c:pt idx="8">
                  <c:v>4.6363467845367268E-5</c:v>
                </c:pt>
                <c:pt idx="9">
                  <c:v>5.1319235353730619E-5</c:v>
                </c:pt>
                <c:pt idx="10">
                  <c:v>5.1319504564162344E-5</c:v>
                </c:pt>
                <c:pt idx="11">
                  <c:v>5.1320057536941022E-5</c:v>
                </c:pt>
                <c:pt idx="12">
                  <c:v>5.6291315559064969E-5</c:v>
                </c:pt>
                <c:pt idx="13">
                  <c:v>5.6291315559064969E-5</c:v>
                </c:pt>
                <c:pt idx="14">
                  <c:v>5.6291588407475501E-5</c:v>
                </c:pt>
                <c:pt idx="15">
                  <c:v>6.1275801272131503E-5</c:v>
                </c:pt>
                <c:pt idx="16">
                  <c:v>6.6270593379158527E-5</c:v>
                </c:pt>
                <c:pt idx="17">
                  <c:v>7.127314165700227E-5</c:v>
                </c:pt>
                <c:pt idx="18">
                  <c:v>7.127314165700227E-5</c:v>
                </c:pt>
                <c:pt idx="19">
                  <c:v>7.6283395173959434E-5</c:v>
                </c:pt>
                <c:pt idx="20">
                  <c:v>7.6283889939077199E-5</c:v>
                </c:pt>
                <c:pt idx="21">
                  <c:v>8.1300720921717584E-5</c:v>
                </c:pt>
                <c:pt idx="22">
                  <c:v>8.6323074356187135E-5</c:v>
                </c:pt>
                <c:pt idx="23">
                  <c:v>8.6323721916414797E-5</c:v>
                </c:pt>
                <c:pt idx="24">
                  <c:v>8.6325017036870122E-5</c:v>
                </c:pt>
                <c:pt idx="25">
                  <c:v>9.1351459559518844E-5</c:v>
                </c:pt>
                <c:pt idx="26">
                  <c:v>9.1353642346803099E-5</c:v>
                </c:pt>
                <c:pt idx="27">
                  <c:v>9.6384930657222867E-5</c:v>
                </c:pt>
                <c:pt idx="28">
                  <c:v>9.6387244411744177E-5</c:v>
                </c:pt>
                <c:pt idx="29">
                  <c:v>1.0142325481865555E-4</c:v>
                </c:pt>
                <c:pt idx="30">
                  <c:v>1.0646443115547299E-4</c:v>
                </c:pt>
                <c:pt idx="31">
                  <c:v>1.0646443115547299E-4</c:v>
                </c:pt>
                <c:pt idx="32">
                  <c:v>1.0646443115547299E-4</c:v>
                </c:pt>
                <c:pt idx="33">
                  <c:v>1.0646534065017477E-4</c:v>
                </c:pt>
                <c:pt idx="34">
                  <c:v>1.1151008220622316E-4</c:v>
                </c:pt>
                <c:pt idx="35">
                  <c:v>1.1151102080475539E-4</c:v>
                </c:pt>
                <c:pt idx="36">
                  <c:v>1.1656022252282128E-4</c:v>
                </c:pt>
                <c:pt idx="37">
                  <c:v>1.1656124843284488E-4</c:v>
                </c:pt>
                <c:pt idx="38">
                  <c:v>1.2161630002083257E-4</c:v>
                </c:pt>
                <c:pt idx="39">
                  <c:v>1.2667836563196033E-4</c:v>
                </c:pt>
                <c:pt idx="40">
                  <c:v>1.266795297851786E-4</c:v>
                </c:pt>
                <c:pt idx="41">
                  <c:v>1.266795297851786E-4</c:v>
                </c:pt>
                <c:pt idx="42">
                  <c:v>1.317449496127665E-4</c:v>
                </c:pt>
                <c:pt idx="43">
                  <c:v>1.3174861669540405E-4</c:v>
                </c:pt>
                <c:pt idx="44">
                  <c:v>1.368189841741696E-4</c:v>
                </c:pt>
                <c:pt idx="45">
                  <c:v>1.368202647427097E-4</c:v>
                </c:pt>
                <c:pt idx="46">
                  <c:v>1.4190180809237063E-4</c:v>
                </c:pt>
                <c:pt idx="47">
                  <c:v>1.4699237362947315E-4</c:v>
                </c:pt>
                <c:pt idx="48">
                  <c:v>1.4699519670102745E-4</c:v>
                </c:pt>
                <c:pt idx="49">
                  <c:v>1.5209249977488071E-4</c:v>
                </c:pt>
                <c:pt idx="50">
                  <c:v>1.5209396951831877E-4</c:v>
                </c:pt>
                <c:pt idx="51">
                  <c:v>1.5720588271506131E-4</c:v>
                </c:pt>
                <c:pt idx="52">
                  <c:v>1.5721046656835824E-4</c:v>
                </c:pt>
                <c:pt idx="53">
                  <c:v>1.6234078793786466E-4</c:v>
                </c:pt>
                <c:pt idx="54">
                  <c:v>1.6234241775237024E-4</c:v>
                </c:pt>
                <c:pt idx="55">
                  <c:v>1.6736428369767964E-4</c:v>
                </c:pt>
                <c:pt idx="56">
                  <c:v>1.6736592806410044E-4</c:v>
                </c:pt>
                <c:pt idx="57">
                  <c:v>1.7238785221707076E-4</c:v>
                </c:pt>
                <c:pt idx="58">
                  <c:v>1.7239295993931592E-4</c:v>
                </c:pt>
                <c:pt idx="59">
                  <c:v>1.7741475312504917E-4</c:v>
                </c:pt>
                <c:pt idx="60">
                  <c:v>1.7741652845870703E-4</c:v>
                </c:pt>
                <c:pt idx="61">
                  <c:v>1.8243826343677938E-4</c:v>
                </c:pt>
                <c:pt idx="62">
                  <c:v>1.8244009697809815E-4</c:v>
                </c:pt>
                <c:pt idx="63">
                  <c:v>1.874618319561705E-4</c:v>
                </c:pt>
                <c:pt idx="64">
                  <c:v>1.8746750720310956E-4</c:v>
                </c:pt>
                <c:pt idx="65">
                  <c:v>1.9248924218118191E-4</c:v>
                </c:pt>
                <c:pt idx="66">
                  <c:v>1.9751286890823394E-4</c:v>
                </c:pt>
                <c:pt idx="67">
                  <c:v>1.9751489162445068E-4</c:v>
                </c:pt>
                <c:pt idx="68">
                  <c:v>2.0253859111107886E-4</c:v>
                </c:pt>
                <c:pt idx="69">
                  <c:v>2.0254275295883417E-4</c:v>
                </c:pt>
                <c:pt idx="70">
                  <c:v>2.0756441517733037E-4</c:v>
                </c:pt>
                <c:pt idx="71">
                  <c:v>2.1259037021081895E-4</c:v>
                </c:pt>
                <c:pt idx="72">
                  <c:v>2.1259479399304837E-4</c:v>
                </c:pt>
                <c:pt idx="73">
                  <c:v>2.178825088776648E-4</c:v>
                </c:pt>
                <c:pt idx="74">
                  <c:v>2.1788971207570285E-4</c:v>
                </c:pt>
                <c:pt idx="75">
                  <c:v>2.2315762180369347E-4</c:v>
                </c:pt>
                <c:pt idx="76">
                  <c:v>2.2841694590169936E-4</c:v>
                </c:pt>
                <c:pt idx="77">
                  <c:v>2.2841946338303387E-4</c:v>
                </c:pt>
                <c:pt idx="78">
                  <c:v>2.3366881941910833E-4</c:v>
                </c:pt>
                <c:pt idx="79">
                  <c:v>2.3367146786767989E-4</c:v>
                </c:pt>
                <c:pt idx="80">
                  <c:v>2.389157161815092E-4</c:v>
                </c:pt>
                <c:pt idx="81">
                  <c:v>2.3891845194157213E-4</c:v>
                </c:pt>
                <c:pt idx="82">
                  <c:v>2.4416434462182224E-4</c:v>
                </c:pt>
                <c:pt idx="83">
                  <c:v>2.44167196797207E-4</c:v>
                </c:pt>
                <c:pt idx="84">
                  <c:v>2.44167196797207E-4</c:v>
                </c:pt>
                <c:pt idx="85">
                  <c:v>2.4416722590103745E-4</c:v>
                </c:pt>
                <c:pt idx="86">
                  <c:v>2.4940486764535308E-4</c:v>
                </c:pt>
                <c:pt idx="87">
                  <c:v>2.4940789444372058E-4</c:v>
                </c:pt>
                <c:pt idx="88">
                  <c:v>2.4941394804045558E-4</c:v>
                </c:pt>
                <c:pt idx="89">
                  <c:v>2.546496398281306E-4</c:v>
                </c:pt>
                <c:pt idx="90">
                  <c:v>2.5465281214565039E-4</c:v>
                </c:pt>
                <c:pt idx="91">
                  <c:v>2.5988693232648075E-4</c:v>
                </c:pt>
                <c:pt idx="92">
                  <c:v>2.5989033747464418E-4</c:v>
                </c:pt>
                <c:pt idx="93">
                  <c:v>2.6512326439842582E-4</c:v>
                </c:pt>
                <c:pt idx="94">
                  <c:v>2.6512696058489382E-4</c:v>
                </c:pt>
                <c:pt idx="95">
                  <c:v>2.6512696058489382E-4</c:v>
                </c:pt>
                <c:pt idx="96">
                  <c:v>2.7035881066694856E-4</c:v>
                </c:pt>
                <c:pt idx="97">
                  <c:v>2.7035881066694856E-4</c:v>
                </c:pt>
                <c:pt idx="98">
                  <c:v>2.7036285609938204E-4</c:v>
                </c:pt>
                <c:pt idx="99">
                  <c:v>2.703628852032125E-4</c:v>
                </c:pt>
                <c:pt idx="100">
                  <c:v>2.7559360023587942E-4</c:v>
                </c:pt>
                <c:pt idx="101">
                  <c:v>2.7559822774492204E-4</c:v>
                </c:pt>
                <c:pt idx="102">
                  <c:v>2.7559822774492204E-4</c:v>
                </c:pt>
                <c:pt idx="103">
                  <c:v>2.8082789503969252E-4</c:v>
                </c:pt>
                <c:pt idx="104">
                  <c:v>2.8083319193683565E-4</c:v>
                </c:pt>
                <c:pt idx="105">
                  <c:v>2.8606152045540512E-4</c:v>
                </c:pt>
                <c:pt idx="106">
                  <c:v>2.8606774867512286E-4</c:v>
                </c:pt>
                <c:pt idx="107">
                  <c:v>2.8606774867512286E-4</c:v>
                </c:pt>
                <c:pt idx="108">
                  <c:v>2.8606774867512286E-4</c:v>
                </c:pt>
                <c:pt idx="109">
                  <c:v>2.9129465110599995E-4</c:v>
                </c:pt>
                <c:pt idx="110">
                  <c:v>2.9130213079042733E-4</c:v>
                </c:pt>
                <c:pt idx="111">
                  <c:v>2.9130213079042733E-4</c:v>
                </c:pt>
                <c:pt idx="112">
                  <c:v>2.9652705416083336E-4</c:v>
                </c:pt>
                <c:pt idx="113">
                  <c:v>2.9652705416083336E-4</c:v>
                </c:pt>
                <c:pt idx="114">
                  <c:v>2.9653607634827495E-4</c:v>
                </c:pt>
                <c:pt idx="115">
                  <c:v>2.9653607634827495E-4</c:v>
                </c:pt>
                <c:pt idx="116">
                  <c:v>3.0175875872373581E-4</c:v>
                </c:pt>
                <c:pt idx="117">
                  <c:v>3.0176967266015708E-4</c:v>
                </c:pt>
                <c:pt idx="118">
                  <c:v>3.0698964837938547E-4</c:v>
                </c:pt>
                <c:pt idx="119">
                  <c:v>3.070029488299042E-4</c:v>
                </c:pt>
                <c:pt idx="120">
                  <c:v>3.070029488299042E-4</c:v>
                </c:pt>
                <c:pt idx="121">
                  <c:v>3.1221983954310417E-4</c:v>
                </c:pt>
                <c:pt idx="122">
                  <c:v>3.1223570113070309E-4</c:v>
                </c:pt>
                <c:pt idx="123">
                  <c:v>3.1744956504553556E-4</c:v>
                </c:pt>
                <c:pt idx="124">
                  <c:v>3.1746787135489285E-4</c:v>
                </c:pt>
                <c:pt idx="125">
                  <c:v>3.2267949427478015E-4</c:v>
                </c:pt>
                <c:pt idx="126">
                  <c:v>3.2269954681396484E-4</c:v>
                </c:pt>
                <c:pt idx="127">
                  <c:v>3.2269954681396484E-4</c:v>
                </c:pt>
                <c:pt idx="128">
                  <c:v>3.2791035482659936E-4</c:v>
                </c:pt>
                <c:pt idx="129">
                  <c:v>3.2793029095046222E-4</c:v>
                </c:pt>
                <c:pt idx="130">
                  <c:v>3.2793029095046222E-4</c:v>
                </c:pt>
                <c:pt idx="131">
                  <c:v>3.3314278698526323E-4</c:v>
                </c:pt>
                <c:pt idx="132">
                  <c:v>3.3315946348011494E-4</c:v>
                </c:pt>
                <c:pt idx="133">
                  <c:v>3.3837577211670578E-4</c:v>
                </c:pt>
                <c:pt idx="134">
                  <c:v>3.3838534727692604E-4</c:v>
                </c:pt>
                <c:pt idx="135">
                  <c:v>3.3838534727692604E-4</c:v>
                </c:pt>
                <c:pt idx="136">
                  <c:v>3.4360517747700214E-4</c:v>
                </c:pt>
                <c:pt idx="137">
                  <c:v>3.4360517747700214E-4</c:v>
                </c:pt>
              </c:numCache>
            </c:numRef>
          </c:xVal>
          <c:yVal>
            <c:numRef>
              <c:f>FLVEL!$D$1:$D$138</c:f>
              <c:numCache>
                <c:formatCode>General</c:formatCode>
                <c:ptCount val="138"/>
                <c:pt idx="0">
                  <c:v>6.1388441827148199E-4</c:v>
                </c:pt>
                <c:pt idx="1">
                  <c:v>7.9159974120557308E-4</c:v>
                </c:pt>
                <c:pt idx="2">
                  <c:v>6.8799051223322749E-4</c:v>
                </c:pt>
                <c:pt idx="3">
                  <c:v>7.8081589890643954E-4</c:v>
                </c:pt>
                <c:pt idx="4">
                  <c:v>7.9159974120557308E-4</c:v>
                </c:pt>
                <c:pt idx="5">
                  <c:v>7.8081589890643954E-4</c:v>
                </c:pt>
                <c:pt idx="6">
                  <c:v>7.9159974120557308E-4</c:v>
                </c:pt>
                <c:pt idx="7">
                  <c:v>6.8799051223322749E-4</c:v>
                </c:pt>
                <c:pt idx="8">
                  <c:v>6.1388441827148199E-4</c:v>
                </c:pt>
                <c:pt idx="9">
                  <c:v>6.1388441827148199E-4</c:v>
                </c:pt>
                <c:pt idx="10">
                  <c:v>5.0122482934966683E-4</c:v>
                </c:pt>
                <c:pt idx="11">
                  <c:v>5.6237902026623487E-4</c:v>
                </c:pt>
                <c:pt idx="12">
                  <c:v>5.6237902026623487E-4</c:v>
                </c:pt>
                <c:pt idx="13">
                  <c:v>5.6188937742263079E-4</c:v>
                </c:pt>
                <c:pt idx="14">
                  <c:v>4.5879668323323131E-4</c:v>
                </c:pt>
                <c:pt idx="15">
                  <c:v>4.5879668323323131E-4</c:v>
                </c:pt>
                <c:pt idx="16">
                  <c:v>4.1018432239070535E-4</c:v>
                </c:pt>
                <c:pt idx="17">
                  <c:v>4.1532926843501627E-4</c:v>
                </c:pt>
                <c:pt idx="18">
                  <c:v>3.809393965639174E-4</c:v>
                </c:pt>
                <c:pt idx="19">
                  <c:v>3.5263609606772661E-4</c:v>
                </c:pt>
                <c:pt idx="20">
                  <c:v>3.7439982406795025E-4</c:v>
                </c:pt>
                <c:pt idx="21">
                  <c:v>3.4492439590394497E-4</c:v>
                </c:pt>
                <c:pt idx="22">
                  <c:v>3.2094243215397E-4</c:v>
                </c:pt>
                <c:pt idx="23">
                  <c:v>3.0764078837819397E-4</c:v>
                </c:pt>
                <c:pt idx="24">
                  <c:v>2.9459473444148898E-4</c:v>
                </c:pt>
                <c:pt idx="25">
                  <c:v>2.9459473444148898E-4</c:v>
                </c:pt>
                <c:pt idx="26">
                  <c:v>2.7538754511624575E-4</c:v>
                </c:pt>
                <c:pt idx="27">
                  <c:v>2.7538754511624575E-4</c:v>
                </c:pt>
                <c:pt idx="28">
                  <c:v>2.6105792494490743E-4</c:v>
                </c:pt>
                <c:pt idx="29">
                  <c:v>2.6105792494490743E-4</c:v>
                </c:pt>
                <c:pt idx="30">
                  <c:v>2.6105792494490743E-4</c:v>
                </c:pt>
                <c:pt idx="31">
                  <c:v>2.4859685800038278E-4</c:v>
                </c:pt>
                <c:pt idx="32">
                  <c:v>2.6112218620255589E-4</c:v>
                </c:pt>
                <c:pt idx="33">
                  <c:v>2.4923033197410405E-4</c:v>
                </c:pt>
                <c:pt idx="34">
                  <c:v>2.4923033197410405E-4</c:v>
                </c:pt>
                <c:pt idx="35">
                  <c:v>2.3517542285844684E-4</c:v>
                </c:pt>
                <c:pt idx="36">
                  <c:v>2.3517542285844684E-4</c:v>
                </c:pt>
                <c:pt idx="37">
                  <c:v>2.2437698498833925E-4</c:v>
                </c:pt>
                <c:pt idx="38">
                  <c:v>2.2044191427994519E-4</c:v>
                </c:pt>
                <c:pt idx="39">
                  <c:v>2.0791514543816447E-4</c:v>
                </c:pt>
                <c:pt idx="40">
                  <c:v>2.2073346190154552E-4</c:v>
                </c:pt>
                <c:pt idx="41">
                  <c:v>2.1561395260505378E-4</c:v>
                </c:pt>
                <c:pt idx="42">
                  <c:v>2.0791514543816447E-4</c:v>
                </c:pt>
                <c:pt idx="43">
                  <c:v>2.0501311519183218E-4</c:v>
                </c:pt>
                <c:pt idx="44">
                  <c:v>2.0501311519183218E-4</c:v>
                </c:pt>
                <c:pt idx="45">
                  <c:v>2.0218438294250518E-4</c:v>
                </c:pt>
                <c:pt idx="46">
                  <c:v>2.0151888020336628E-4</c:v>
                </c:pt>
                <c:pt idx="47">
                  <c:v>2.0151888020336628E-4</c:v>
                </c:pt>
                <c:pt idx="48">
                  <c:v>2.0396102627273649E-4</c:v>
                </c:pt>
                <c:pt idx="49">
                  <c:v>2.0396102627273649E-4</c:v>
                </c:pt>
                <c:pt idx="50">
                  <c:v>2.1033547818660736E-4</c:v>
                </c:pt>
                <c:pt idx="51">
                  <c:v>2.1033547818660736E-4</c:v>
                </c:pt>
                <c:pt idx="52">
                  <c:v>2.2536060714628547E-4</c:v>
                </c:pt>
                <c:pt idx="53">
                  <c:v>2.2536060714628547E-4</c:v>
                </c:pt>
                <c:pt idx="54">
                  <c:v>2.3573572980239987E-4</c:v>
                </c:pt>
                <c:pt idx="55">
                  <c:v>2.3573572980239987E-4</c:v>
                </c:pt>
                <c:pt idx="56">
                  <c:v>2.2819112928118557E-4</c:v>
                </c:pt>
                <c:pt idx="57">
                  <c:v>2.2819112928118557E-4</c:v>
                </c:pt>
                <c:pt idx="58">
                  <c:v>2.2349283972289413E-4</c:v>
                </c:pt>
                <c:pt idx="59">
                  <c:v>2.2349283972289413E-4</c:v>
                </c:pt>
                <c:pt idx="60">
                  <c:v>2.1959347941447049E-4</c:v>
                </c:pt>
                <c:pt idx="61">
                  <c:v>2.1346371795516461E-4</c:v>
                </c:pt>
                <c:pt idx="62">
                  <c:v>2.0883629622403532E-4</c:v>
                </c:pt>
                <c:pt idx="63">
                  <c:v>2.0883629622403532E-4</c:v>
                </c:pt>
                <c:pt idx="64">
                  <c:v>2.0233233226463199E-4</c:v>
                </c:pt>
                <c:pt idx="65">
                  <c:v>2.0233233226463199E-4</c:v>
                </c:pt>
                <c:pt idx="66">
                  <c:v>1.9648115267045796E-4</c:v>
                </c:pt>
                <c:pt idx="67">
                  <c:v>1.9277281535323709E-4</c:v>
                </c:pt>
                <c:pt idx="68">
                  <c:v>1.9277281535323709E-4</c:v>
                </c:pt>
                <c:pt idx="69">
                  <c:v>1.8645629461389035E-4</c:v>
                </c:pt>
                <c:pt idx="70">
                  <c:v>1.8645629461389035E-4</c:v>
                </c:pt>
                <c:pt idx="71">
                  <c:v>1.8102492322213948E-4</c:v>
                </c:pt>
                <c:pt idx="72">
                  <c:v>1.6039024922065437E-4</c:v>
                </c:pt>
                <c:pt idx="73">
                  <c:v>1.6039024922065437E-4</c:v>
                </c:pt>
                <c:pt idx="74">
                  <c:v>1.4151049253996462E-4</c:v>
                </c:pt>
                <c:pt idx="75">
                  <c:v>1.4151049253996462E-4</c:v>
                </c:pt>
                <c:pt idx="76">
                  <c:v>1.4151049253996462E-4</c:v>
                </c:pt>
                <c:pt idx="77">
                  <c:v>1.2632952712010592E-4</c:v>
                </c:pt>
                <c:pt idx="78">
                  <c:v>1.2632952712010592E-4</c:v>
                </c:pt>
                <c:pt idx="79">
                  <c:v>1.2136075383750722E-4</c:v>
                </c:pt>
                <c:pt idx="80">
                  <c:v>1.2136075383750722E-4</c:v>
                </c:pt>
                <c:pt idx="81">
                  <c:v>1.1510399781400338E-4</c:v>
                </c:pt>
                <c:pt idx="82">
                  <c:v>1.1348395491950214E-4</c:v>
                </c:pt>
                <c:pt idx="83">
                  <c:v>1.0977376950904727E-4</c:v>
                </c:pt>
                <c:pt idx="84">
                  <c:v>1.096089108614251E-4</c:v>
                </c:pt>
                <c:pt idx="85">
                  <c:v>1.0955780453514308E-4</c:v>
                </c:pt>
                <c:pt idx="86">
                  <c:v>1.0955780453514308E-4</c:v>
                </c:pt>
                <c:pt idx="87">
                  <c:v>1.0673733049770817E-4</c:v>
                </c:pt>
                <c:pt idx="88">
                  <c:v>1.0451925481902435E-4</c:v>
                </c:pt>
                <c:pt idx="89">
                  <c:v>1.0063879744848236E-4</c:v>
                </c:pt>
                <c:pt idx="90">
                  <c:v>1.0063879744848236E-4</c:v>
                </c:pt>
                <c:pt idx="91">
                  <c:v>9.6170042525045574E-5</c:v>
                </c:pt>
                <c:pt idx="92">
                  <c:v>9.6170042525045574E-5</c:v>
                </c:pt>
                <c:pt idx="93">
                  <c:v>9.6170042525045574E-5</c:v>
                </c:pt>
                <c:pt idx="94">
                  <c:v>9.373599459649995E-5</c:v>
                </c:pt>
                <c:pt idx="95">
                  <c:v>9.2271620815154165E-5</c:v>
                </c:pt>
                <c:pt idx="96">
                  <c:v>9.2271620815154165E-5</c:v>
                </c:pt>
                <c:pt idx="97">
                  <c:v>8.9296510850545019E-5</c:v>
                </c:pt>
                <c:pt idx="98">
                  <c:v>8.9296510850545019E-5</c:v>
                </c:pt>
                <c:pt idx="99">
                  <c:v>8.8610511738806963E-5</c:v>
                </c:pt>
                <c:pt idx="100">
                  <c:v>8.8610511738806963E-5</c:v>
                </c:pt>
                <c:pt idx="101">
                  <c:v>8.3687220467254519E-5</c:v>
                </c:pt>
                <c:pt idx="102">
                  <c:v>8.5675579612143338E-5</c:v>
                </c:pt>
                <c:pt idx="103">
                  <c:v>8.3687220467254519E-5</c:v>
                </c:pt>
                <c:pt idx="104">
                  <c:v>8.3687220467254519E-5</c:v>
                </c:pt>
                <c:pt idx="105">
                  <c:v>8.0999154306482524E-5</c:v>
                </c:pt>
                <c:pt idx="106">
                  <c:v>8.0999154306482524E-5</c:v>
                </c:pt>
                <c:pt idx="107">
                  <c:v>7.8289944212883711E-5</c:v>
                </c:pt>
                <c:pt idx="108">
                  <c:v>7.5645832112058997E-5</c:v>
                </c:pt>
                <c:pt idx="109">
                  <c:v>7.5645832112058997E-5</c:v>
                </c:pt>
                <c:pt idx="110">
                  <c:v>7.5645832112058997E-5</c:v>
                </c:pt>
                <c:pt idx="111">
                  <c:v>7.3104150942526758E-5</c:v>
                </c:pt>
                <c:pt idx="112">
                  <c:v>7.2113776695914567E-5</c:v>
                </c:pt>
                <c:pt idx="113">
                  <c:v>7.194582576630637E-5</c:v>
                </c:pt>
                <c:pt idx="114">
                  <c:v>7.194582576630637E-5</c:v>
                </c:pt>
                <c:pt idx="115">
                  <c:v>6.9852067099418491E-5</c:v>
                </c:pt>
                <c:pt idx="116">
                  <c:v>6.9852067099418491E-5</c:v>
                </c:pt>
                <c:pt idx="117">
                  <c:v>6.9852067099418491E-5</c:v>
                </c:pt>
                <c:pt idx="118">
                  <c:v>6.7431370553094894E-5</c:v>
                </c:pt>
                <c:pt idx="119">
                  <c:v>6.7431370553094894E-5</c:v>
                </c:pt>
                <c:pt idx="120">
                  <c:v>6.291323370533064E-5</c:v>
                </c:pt>
                <c:pt idx="121">
                  <c:v>6.291323370533064E-5</c:v>
                </c:pt>
                <c:pt idx="122">
                  <c:v>6.291323370533064E-5</c:v>
                </c:pt>
                <c:pt idx="123">
                  <c:v>5.917688031331636E-5</c:v>
                </c:pt>
                <c:pt idx="124">
                  <c:v>5.7177454436896369E-5</c:v>
                </c:pt>
                <c:pt idx="125">
                  <c:v>5.8757359511218965E-5</c:v>
                </c:pt>
                <c:pt idx="126">
                  <c:v>5.5164633522508666E-5</c:v>
                </c:pt>
                <c:pt idx="127">
                  <c:v>5.5255797633435577E-5</c:v>
                </c:pt>
                <c:pt idx="128">
                  <c:v>5.5255797633435577E-5</c:v>
                </c:pt>
                <c:pt idx="129">
                  <c:v>5.5255797633435577E-5</c:v>
                </c:pt>
                <c:pt idx="130">
                  <c:v>5.1828010327881202E-5</c:v>
                </c:pt>
                <c:pt idx="131">
                  <c:v>5.0474616728024557E-5</c:v>
                </c:pt>
                <c:pt idx="132">
                  <c:v>5.0474616728024557E-5</c:v>
                </c:pt>
                <c:pt idx="133">
                  <c:v>4.7380479372804984E-5</c:v>
                </c:pt>
                <c:pt idx="134">
                  <c:v>4.7380479372804984E-5</c:v>
                </c:pt>
                <c:pt idx="135">
                  <c:v>4.6793815272394568E-5</c:v>
                </c:pt>
                <c:pt idx="136">
                  <c:v>4.6793815272394568E-5</c:v>
                </c:pt>
                <c:pt idx="137">
                  <c:v>4.9093319830717519E-5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D0D8-48B4-8729-24A95B6C42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002944"/>
        <c:axId val="114005120"/>
      </c:scatterChart>
      <c:valAx>
        <c:axId val="114002944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Path Length (m)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05120"/>
        <c:crosses val="autoZero"/>
        <c:crossBetween val="midCat"/>
      </c:valAx>
      <c:valAx>
        <c:axId val="114005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Fluid</a:t>
                </a:r>
                <a:r>
                  <a:rPr lang="en-US" baseline="0"/>
                  <a:t> Velocity (m/s)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029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Displacement No Tumor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U!$A$1:$A$160</c:f>
              <c:numCache>
                <c:formatCode>General</c:formatCode>
                <c:ptCount val="160"/>
                <c:pt idx="0">
                  <c:v>0</c:v>
                </c:pt>
                <c:pt idx="1">
                  <c:v>5.1559038638515631E-7</c:v>
                </c:pt>
                <c:pt idx="2">
                  <c:v>9.7025422292063013E-6</c:v>
                </c:pt>
                <c:pt idx="3">
                  <c:v>9.7025422292063013E-6</c:v>
                </c:pt>
                <c:pt idx="4">
                  <c:v>2.4856830350472592E-5</c:v>
                </c:pt>
                <c:pt idx="5">
                  <c:v>2.4856830350472592E-5</c:v>
                </c:pt>
                <c:pt idx="6">
                  <c:v>3.4499895264161751E-5</c:v>
                </c:pt>
                <c:pt idx="7">
                  <c:v>4.4142961996840313E-5</c:v>
                </c:pt>
                <c:pt idx="8">
                  <c:v>4.4142961996840313E-5</c:v>
                </c:pt>
                <c:pt idx="9">
                  <c:v>4.4142961996840313E-5</c:v>
                </c:pt>
                <c:pt idx="10">
                  <c:v>5.2814324590144679E-5</c:v>
                </c:pt>
                <c:pt idx="11">
                  <c:v>6.4310312154702842E-5</c:v>
                </c:pt>
                <c:pt idx="12">
                  <c:v>6.4310312154702842E-5</c:v>
                </c:pt>
                <c:pt idx="13">
                  <c:v>7.7845877967774868E-5</c:v>
                </c:pt>
                <c:pt idx="14">
                  <c:v>8.7488937424495816E-5</c:v>
                </c:pt>
                <c:pt idx="15">
                  <c:v>9.3276896222960204E-5</c:v>
                </c:pt>
                <c:pt idx="16">
                  <c:v>9.3329086666926742E-5</c:v>
                </c:pt>
                <c:pt idx="17">
                  <c:v>9.3355141871143132E-5</c:v>
                </c:pt>
                <c:pt idx="18">
                  <c:v>9.4111346697900444E-5</c:v>
                </c:pt>
                <c:pt idx="19">
                  <c:v>9.4168448413256556E-5</c:v>
                </c:pt>
                <c:pt idx="20">
                  <c:v>9.6707743068691343E-5</c:v>
                </c:pt>
                <c:pt idx="21">
                  <c:v>9.7309261036571115E-5</c:v>
                </c:pt>
                <c:pt idx="22">
                  <c:v>9.947282524080947E-5</c:v>
                </c:pt>
                <c:pt idx="23">
                  <c:v>9.9483586382120848E-5</c:v>
                </c:pt>
                <c:pt idx="24">
                  <c:v>9.9498436611611396E-5</c:v>
                </c:pt>
                <c:pt idx="25">
                  <c:v>1.0022687638411298E-4</c:v>
                </c:pt>
                <c:pt idx="26">
                  <c:v>1.0039097105618566E-4</c:v>
                </c:pt>
                <c:pt idx="27">
                  <c:v>1.0339396249037236E-4</c:v>
                </c:pt>
                <c:pt idx="28">
                  <c:v>1.0751512309070677E-4</c:v>
                </c:pt>
                <c:pt idx="29">
                  <c:v>1.0825935896718875E-4</c:v>
                </c:pt>
                <c:pt idx="30">
                  <c:v>1.0831048712134361E-4</c:v>
                </c:pt>
                <c:pt idx="31">
                  <c:v>1.0852627747226506E-4</c:v>
                </c:pt>
                <c:pt idx="32">
                  <c:v>1.0877102613449097E-4</c:v>
                </c:pt>
                <c:pt idx="33">
                  <c:v>1.1055294453399256E-4</c:v>
                </c:pt>
                <c:pt idx="34">
                  <c:v>1.1326376261422411E-4</c:v>
                </c:pt>
                <c:pt idx="35">
                  <c:v>1.1326376261422411E-4</c:v>
                </c:pt>
                <c:pt idx="36">
                  <c:v>1.1372045992175117E-4</c:v>
                </c:pt>
                <c:pt idx="37">
                  <c:v>1.1372046719770879E-4</c:v>
                </c:pt>
                <c:pt idx="38">
                  <c:v>1.1402283416828141E-4</c:v>
                </c:pt>
                <c:pt idx="39">
                  <c:v>1.1449922749307007E-4</c:v>
                </c:pt>
                <c:pt idx="40">
                  <c:v>1.1511961929500103E-4</c:v>
                </c:pt>
                <c:pt idx="41">
                  <c:v>1.1511962657095864E-4</c:v>
                </c:pt>
                <c:pt idx="42">
                  <c:v>1.1955826630583033E-4</c:v>
                </c:pt>
                <c:pt idx="43">
                  <c:v>1.1955828813370317E-4</c:v>
                </c:pt>
                <c:pt idx="44">
                  <c:v>1.2199022603454068E-4</c:v>
                </c:pt>
                <c:pt idx="45">
                  <c:v>1.221712154801935E-4</c:v>
                </c:pt>
                <c:pt idx="46">
                  <c:v>1.2363494897726923E-4</c:v>
                </c:pt>
                <c:pt idx="47">
                  <c:v>1.2829055776819587E-4</c:v>
                </c:pt>
                <c:pt idx="48">
                  <c:v>1.282905723201111E-4</c:v>
                </c:pt>
                <c:pt idx="49">
                  <c:v>1.2846954632550478E-4</c:v>
                </c:pt>
                <c:pt idx="50">
                  <c:v>1.2846954632550478E-4</c:v>
                </c:pt>
                <c:pt idx="51">
                  <c:v>1.2890201469417661E-4</c:v>
                </c:pt>
                <c:pt idx="52">
                  <c:v>1.2913737737108022E-4</c:v>
                </c:pt>
                <c:pt idx="53">
                  <c:v>1.2919510481879115E-4</c:v>
                </c:pt>
                <c:pt idx="54">
                  <c:v>1.2919510481879115E-4</c:v>
                </c:pt>
                <c:pt idx="55">
                  <c:v>1.2962111213710159E-4</c:v>
                </c:pt>
                <c:pt idx="56">
                  <c:v>1.3487674004863948E-4</c:v>
                </c:pt>
                <c:pt idx="57">
                  <c:v>1.3519734784495085E-4</c:v>
                </c:pt>
                <c:pt idx="58">
                  <c:v>1.4065441791899502E-4</c:v>
                </c:pt>
                <c:pt idx="59">
                  <c:v>1.4086042938288301E-4</c:v>
                </c:pt>
                <c:pt idx="60">
                  <c:v>1.4086042938288301E-4</c:v>
                </c:pt>
                <c:pt idx="61">
                  <c:v>1.4088033640291542E-4</c:v>
                </c:pt>
                <c:pt idx="62">
                  <c:v>1.4171123621053994E-4</c:v>
                </c:pt>
                <c:pt idx="63">
                  <c:v>1.4175155956763774E-4</c:v>
                </c:pt>
                <c:pt idx="64">
                  <c:v>1.4198374992702156E-4</c:v>
                </c:pt>
                <c:pt idx="65">
                  <c:v>1.4202797319740057E-4</c:v>
                </c:pt>
                <c:pt idx="66">
                  <c:v>1.4690586249344051E-4</c:v>
                </c:pt>
                <c:pt idx="67">
                  <c:v>1.4708058733958751E-4</c:v>
                </c:pt>
                <c:pt idx="68">
                  <c:v>1.4717303565703332E-4</c:v>
                </c:pt>
                <c:pt idx="69">
                  <c:v>1.4731683768332005E-4</c:v>
                </c:pt>
                <c:pt idx="70">
                  <c:v>1.4757602184545249E-4</c:v>
                </c:pt>
                <c:pt idx="71">
                  <c:v>1.4777158503420651E-4</c:v>
                </c:pt>
                <c:pt idx="72">
                  <c:v>1.502589148003608E-4</c:v>
                </c:pt>
                <c:pt idx="73">
                  <c:v>1.502589148003608E-4</c:v>
                </c:pt>
                <c:pt idx="74">
                  <c:v>1.5487339987885207E-4</c:v>
                </c:pt>
                <c:pt idx="75">
                  <c:v>1.549625740153715E-4</c:v>
                </c:pt>
                <c:pt idx="76">
                  <c:v>1.5568730304948986E-4</c:v>
                </c:pt>
                <c:pt idx="77">
                  <c:v>1.5605665976181626E-4</c:v>
                </c:pt>
                <c:pt idx="78">
                  <c:v>1.5605668886564672E-4</c:v>
                </c:pt>
                <c:pt idx="79">
                  <c:v>1.5615919255651534E-4</c:v>
                </c:pt>
                <c:pt idx="80">
                  <c:v>1.5615925076417625E-4</c:v>
                </c:pt>
                <c:pt idx="81">
                  <c:v>1.6052814316935837E-4</c:v>
                </c:pt>
                <c:pt idx="82">
                  <c:v>1.6094376042019576E-4</c:v>
                </c:pt>
                <c:pt idx="83">
                  <c:v>1.6315278480760753E-4</c:v>
                </c:pt>
                <c:pt idx="84">
                  <c:v>1.6315278480760753E-4</c:v>
                </c:pt>
                <c:pt idx="85">
                  <c:v>1.6583761316724122E-4</c:v>
                </c:pt>
                <c:pt idx="86">
                  <c:v>1.6583761316724122E-4</c:v>
                </c:pt>
                <c:pt idx="87">
                  <c:v>1.6603137191850692E-4</c:v>
                </c:pt>
                <c:pt idx="88">
                  <c:v>1.6603137191850692E-4</c:v>
                </c:pt>
                <c:pt idx="89">
                  <c:v>1.692645309958607E-4</c:v>
                </c:pt>
                <c:pt idx="90">
                  <c:v>1.6951268480625004E-4</c:v>
                </c:pt>
                <c:pt idx="91">
                  <c:v>1.699878484942019E-4</c:v>
                </c:pt>
                <c:pt idx="92">
                  <c:v>1.7114949878305197E-4</c:v>
                </c:pt>
                <c:pt idx="93">
                  <c:v>1.7370806017424911E-4</c:v>
                </c:pt>
                <c:pt idx="94">
                  <c:v>1.7370807472616434E-4</c:v>
                </c:pt>
                <c:pt idx="95">
                  <c:v>1.7473775369580835E-4</c:v>
                </c:pt>
                <c:pt idx="96">
                  <c:v>1.7473778279963881E-4</c:v>
                </c:pt>
                <c:pt idx="97">
                  <c:v>1.7515363288111985E-4</c:v>
                </c:pt>
                <c:pt idx="98">
                  <c:v>1.7710663087200373E-4</c:v>
                </c:pt>
                <c:pt idx="99">
                  <c:v>1.7942847625818104E-4</c:v>
                </c:pt>
                <c:pt idx="100">
                  <c:v>1.8057104898616672E-4</c:v>
                </c:pt>
                <c:pt idx="101">
                  <c:v>1.811165566323325E-4</c:v>
                </c:pt>
                <c:pt idx="102">
                  <c:v>1.8134174752049148E-4</c:v>
                </c:pt>
                <c:pt idx="103">
                  <c:v>1.8295600602868944E-4</c:v>
                </c:pt>
                <c:pt idx="104">
                  <c:v>1.8295602058060467E-4</c:v>
                </c:pt>
                <c:pt idx="105">
                  <c:v>1.8523856124375015E-4</c:v>
                </c:pt>
                <c:pt idx="106">
                  <c:v>1.8655056192073971E-4</c:v>
                </c:pt>
                <c:pt idx="107">
                  <c:v>1.8655057647265494E-4</c:v>
                </c:pt>
                <c:pt idx="108">
                  <c:v>1.8812868802342564E-4</c:v>
                </c:pt>
                <c:pt idx="109">
                  <c:v>1.8812868802342564E-4</c:v>
                </c:pt>
                <c:pt idx="110">
                  <c:v>1.8973140686284751E-4</c:v>
                </c:pt>
                <c:pt idx="111">
                  <c:v>1.9252421043347567E-4</c:v>
                </c:pt>
                <c:pt idx="112">
                  <c:v>1.9324212917126715E-4</c:v>
                </c:pt>
                <c:pt idx="113">
                  <c:v>1.9324215827509761E-4</c:v>
                </c:pt>
                <c:pt idx="114">
                  <c:v>1.9377579155843705E-4</c:v>
                </c:pt>
                <c:pt idx="115">
                  <c:v>1.9377584976609796E-4</c:v>
                </c:pt>
                <c:pt idx="116">
                  <c:v>1.9400748715270311E-4</c:v>
                </c:pt>
                <c:pt idx="117">
                  <c:v>1.9460319890640676E-4</c:v>
                </c:pt>
                <c:pt idx="118">
                  <c:v>1.9460325711406767E-4</c:v>
                </c:pt>
                <c:pt idx="119">
                  <c:v>1.947525015566498E-4</c:v>
                </c:pt>
                <c:pt idx="120">
                  <c:v>1.9945265376009047E-4</c:v>
                </c:pt>
                <c:pt idx="121">
                  <c:v>2.0148647308815271E-4</c:v>
                </c:pt>
                <c:pt idx="122">
                  <c:v>2.0153644436504692E-4</c:v>
                </c:pt>
                <c:pt idx="123">
                  <c:v>2.0153644436504692E-4</c:v>
                </c:pt>
                <c:pt idx="124">
                  <c:v>2.0169086928945035E-4</c:v>
                </c:pt>
                <c:pt idx="125">
                  <c:v>2.0173171651549637E-4</c:v>
                </c:pt>
                <c:pt idx="126">
                  <c:v>2.0528835011646152E-4</c:v>
                </c:pt>
                <c:pt idx="127">
                  <c:v>2.0528836466837674E-4</c:v>
                </c:pt>
                <c:pt idx="128">
                  <c:v>2.0535473595373333E-4</c:v>
                </c:pt>
                <c:pt idx="129">
                  <c:v>2.058699174085632E-4</c:v>
                </c:pt>
                <c:pt idx="130">
                  <c:v>2.0586997561622411E-4</c:v>
                </c:pt>
                <c:pt idx="131">
                  <c:v>2.0704334019683301E-4</c:v>
                </c:pt>
                <c:pt idx="132">
                  <c:v>2.1083759202156216E-4</c:v>
                </c:pt>
                <c:pt idx="133">
                  <c:v>2.1183169155847281E-4</c:v>
                </c:pt>
                <c:pt idx="134">
                  <c:v>2.1383617422543466E-4</c:v>
                </c:pt>
                <c:pt idx="135">
                  <c:v>2.1475843095686287E-4</c:v>
                </c:pt>
                <c:pt idx="136">
                  <c:v>2.1869955526199192E-4</c:v>
                </c:pt>
                <c:pt idx="137">
                  <c:v>2.1978719450999051E-4</c:v>
                </c:pt>
                <c:pt idx="138">
                  <c:v>2.2013067791704088E-4</c:v>
                </c:pt>
                <c:pt idx="139">
                  <c:v>2.2037434973753989E-4</c:v>
                </c:pt>
                <c:pt idx="140">
                  <c:v>2.2037434973753989E-4</c:v>
                </c:pt>
                <c:pt idx="141">
                  <c:v>2.2082592477090657E-4</c:v>
                </c:pt>
                <c:pt idx="142">
                  <c:v>2.2132568119559437E-4</c:v>
                </c:pt>
                <c:pt idx="143">
                  <c:v>2.2355464170686901E-4</c:v>
                </c:pt>
                <c:pt idx="144">
                  <c:v>2.2518142941407859E-4</c:v>
                </c:pt>
                <c:pt idx="145">
                  <c:v>2.2540029021911323E-4</c:v>
                </c:pt>
                <c:pt idx="146">
                  <c:v>2.2567837731912732E-4</c:v>
                </c:pt>
                <c:pt idx="147">
                  <c:v>2.2710616758558899E-4</c:v>
                </c:pt>
                <c:pt idx="148">
                  <c:v>2.2710616758558899E-4</c:v>
                </c:pt>
                <c:pt idx="149">
                  <c:v>2.3071133182384074E-4</c:v>
                </c:pt>
                <c:pt idx="150">
                  <c:v>2.3071134637575597E-4</c:v>
                </c:pt>
                <c:pt idx="151">
                  <c:v>2.3111453629098833E-4</c:v>
                </c:pt>
                <c:pt idx="152">
                  <c:v>2.3111456539481878E-4</c:v>
                </c:pt>
                <c:pt idx="153">
                  <c:v>2.3348219110630453E-4</c:v>
                </c:pt>
                <c:pt idx="154">
                  <c:v>3.8544155540876091E-4</c:v>
                </c:pt>
                <c:pt idx="155">
                  <c:v>3.8544155540876091E-4</c:v>
                </c:pt>
                <c:pt idx="156">
                  <c:v>3.8544155540876091E-4</c:v>
                </c:pt>
                <c:pt idx="157">
                  <c:v>3.8544155540876091E-4</c:v>
                </c:pt>
                <c:pt idx="158">
                  <c:v>3.8544155540876091E-4</c:v>
                </c:pt>
                <c:pt idx="159">
                  <c:v>3.8544155540876091E-4</c:v>
                </c:pt>
              </c:numCache>
            </c:numRef>
          </c:xVal>
          <c:yVal>
            <c:numRef>
              <c:f>U!$B$1:$B$160</c:f>
              <c:numCache>
                <c:formatCode>General</c:formatCode>
                <c:ptCount val="160"/>
                <c:pt idx="0">
                  <c:v>5.1074073326162761E-7</c:v>
                </c:pt>
                <c:pt idx="1">
                  <c:v>5.0493946446295013E-7</c:v>
                </c:pt>
                <c:pt idx="2">
                  <c:v>5.2754813850697246E-7</c:v>
                </c:pt>
                <c:pt idx="3">
                  <c:v>5.1143717882951023E-7</c:v>
                </c:pt>
                <c:pt idx="4">
                  <c:v>5.4864381127117667E-7</c:v>
                </c:pt>
                <c:pt idx="5">
                  <c:v>5.2754813850697246E-7</c:v>
                </c:pt>
                <c:pt idx="6">
                  <c:v>5.0493946446295013E-7</c:v>
                </c:pt>
                <c:pt idx="7">
                  <c:v>5.1270143330839346E-7</c:v>
                </c:pt>
                <c:pt idx="8">
                  <c:v>5.2754813850697246E-7</c:v>
                </c:pt>
                <c:pt idx="9">
                  <c:v>5.1732797601289349E-7</c:v>
                </c:pt>
                <c:pt idx="10">
                  <c:v>5.1074073326162761E-7</c:v>
                </c:pt>
                <c:pt idx="11">
                  <c:v>5.2754813850697246E-7</c:v>
                </c:pt>
                <c:pt idx="12">
                  <c:v>5.1143717882951023E-7</c:v>
                </c:pt>
                <c:pt idx="13">
                  <c:v>5.0271813734070747E-7</c:v>
                </c:pt>
                <c:pt idx="14">
                  <c:v>5.0932959538840805E-7</c:v>
                </c:pt>
                <c:pt idx="15">
                  <c:v>5.0932959538840805E-7</c:v>
                </c:pt>
                <c:pt idx="16">
                  <c:v>5.0932959538840805E-7</c:v>
                </c:pt>
                <c:pt idx="17">
                  <c:v>5.0932959538840805E-7</c:v>
                </c:pt>
                <c:pt idx="18">
                  <c:v>5.0932959538840805E-7</c:v>
                </c:pt>
                <c:pt idx="19">
                  <c:v>5.4584370445809327E-7</c:v>
                </c:pt>
                <c:pt idx="20">
                  <c:v>5.6346272003793274E-7</c:v>
                </c:pt>
                <c:pt idx="21">
                  <c:v>5.6346272003793274E-7</c:v>
                </c:pt>
                <c:pt idx="22">
                  <c:v>5.6346272003793274E-7</c:v>
                </c:pt>
                <c:pt idx="23">
                  <c:v>5.6346272003793274E-7</c:v>
                </c:pt>
                <c:pt idx="24">
                  <c:v>5.6346272003793274E-7</c:v>
                </c:pt>
                <c:pt idx="25">
                  <c:v>5.6346272003793274E-7</c:v>
                </c:pt>
                <c:pt idx="26">
                  <c:v>5.6346272003793274E-7</c:v>
                </c:pt>
                <c:pt idx="27">
                  <c:v>5.6346272003793274E-7</c:v>
                </c:pt>
                <c:pt idx="28">
                  <c:v>5.9802221130667021E-7</c:v>
                </c:pt>
                <c:pt idx="29">
                  <c:v>5.9619253534037853E-7</c:v>
                </c:pt>
                <c:pt idx="30">
                  <c:v>5.9619253534037853E-7</c:v>
                </c:pt>
                <c:pt idx="31">
                  <c:v>6.4294710000467603E-7</c:v>
                </c:pt>
                <c:pt idx="32">
                  <c:v>6.4294710000467603E-7</c:v>
                </c:pt>
                <c:pt idx="33">
                  <c:v>6.4839338165256777E-7</c:v>
                </c:pt>
                <c:pt idx="34">
                  <c:v>6.4839338165256777E-7</c:v>
                </c:pt>
                <c:pt idx="35">
                  <c:v>6.7571738782135071E-7</c:v>
                </c:pt>
                <c:pt idx="36">
                  <c:v>6.7571738782135071E-7</c:v>
                </c:pt>
                <c:pt idx="37">
                  <c:v>7.3306483727719751E-7</c:v>
                </c:pt>
                <c:pt idx="38">
                  <c:v>7.3306483727719751E-7</c:v>
                </c:pt>
                <c:pt idx="39">
                  <c:v>7.3306483727719751E-7</c:v>
                </c:pt>
                <c:pt idx="40">
                  <c:v>7.3306483727719751E-7</c:v>
                </c:pt>
                <c:pt idx="41">
                  <c:v>8.081915439106524E-7</c:v>
                </c:pt>
                <c:pt idx="42">
                  <c:v>8.081915439106524E-7</c:v>
                </c:pt>
                <c:pt idx="43">
                  <c:v>8.3305167208891362E-7</c:v>
                </c:pt>
                <c:pt idx="44">
                  <c:v>8.3305167208891362E-7</c:v>
                </c:pt>
                <c:pt idx="45">
                  <c:v>8.3305167208891362E-7</c:v>
                </c:pt>
                <c:pt idx="46">
                  <c:v>8.3305167208891362E-7</c:v>
                </c:pt>
                <c:pt idx="47">
                  <c:v>8.7302743168038432E-7</c:v>
                </c:pt>
                <c:pt idx="48">
                  <c:v>9.3023840008754632E-7</c:v>
                </c:pt>
                <c:pt idx="49">
                  <c:v>9.3023840008754632E-7</c:v>
                </c:pt>
                <c:pt idx="50">
                  <c:v>8.8082987304005655E-7</c:v>
                </c:pt>
                <c:pt idx="51">
                  <c:v>8.8082987304005655E-7</c:v>
                </c:pt>
                <c:pt idx="52">
                  <c:v>8.8082987304005655E-7</c:v>
                </c:pt>
                <c:pt idx="53">
                  <c:v>8.8082987304005655E-7</c:v>
                </c:pt>
                <c:pt idx="54">
                  <c:v>1.0365426987846149E-6</c:v>
                </c:pt>
                <c:pt idx="55">
                  <c:v>1.0365426987846149E-6</c:v>
                </c:pt>
                <c:pt idx="56">
                  <c:v>1.0365426987846149E-6</c:v>
                </c:pt>
                <c:pt idx="57">
                  <c:v>9.6284111350541934E-7</c:v>
                </c:pt>
                <c:pt idx="58">
                  <c:v>1.0365426987846149E-6</c:v>
                </c:pt>
                <c:pt idx="59">
                  <c:v>1.1296273214611574E-6</c:v>
                </c:pt>
                <c:pt idx="60">
                  <c:v>1.1440721436883905E-6</c:v>
                </c:pt>
                <c:pt idx="61">
                  <c:v>1.1440721436883905E-6</c:v>
                </c:pt>
                <c:pt idx="62">
                  <c:v>1.1440721436883905E-6</c:v>
                </c:pt>
                <c:pt idx="63">
                  <c:v>1.1440721436883905E-6</c:v>
                </c:pt>
                <c:pt idx="64">
                  <c:v>1.1613685728661949E-6</c:v>
                </c:pt>
                <c:pt idx="65">
                  <c:v>1.1613685728661949E-6</c:v>
                </c:pt>
                <c:pt idx="66">
                  <c:v>1.2383171679175575E-6</c:v>
                </c:pt>
                <c:pt idx="67">
                  <c:v>1.2383171679175575E-6</c:v>
                </c:pt>
                <c:pt idx="68">
                  <c:v>1.2436360066203633E-6</c:v>
                </c:pt>
                <c:pt idx="69">
                  <c:v>1.2436360066203633E-6</c:v>
                </c:pt>
                <c:pt idx="70">
                  <c:v>1.2383171679175575E-6</c:v>
                </c:pt>
                <c:pt idx="71">
                  <c:v>1.2741560340145952E-6</c:v>
                </c:pt>
                <c:pt idx="72">
                  <c:v>1.3153170357327326E-6</c:v>
                </c:pt>
                <c:pt idx="73">
                  <c:v>1.3620796153190895E-6</c:v>
                </c:pt>
                <c:pt idx="74">
                  <c:v>1.3620796153190895E-6</c:v>
                </c:pt>
                <c:pt idx="75">
                  <c:v>1.3620796153190895E-6</c:v>
                </c:pt>
                <c:pt idx="76">
                  <c:v>1.3620796153190895E-6</c:v>
                </c:pt>
                <c:pt idx="77">
                  <c:v>1.3620796153190895E-6</c:v>
                </c:pt>
                <c:pt idx="78">
                  <c:v>1.3851813491783105E-6</c:v>
                </c:pt>
                <c:pt idx="79">
                  <c:v>1.3851813491783105E-6</c:v>
                </c:pt>
                <c:pt idx="80">
                  <c:v>1.498353412898723E-6</c:v>
                </c:pt>
                <c:pt idx="81">
                  <c:v>1.498353412898723E-6</c:v>
                </c:pt>
                <c:pt idx="82">
                  <c:v>1.498353412898723E-6</c:v>
                </c:pt>
                <c:pt idx="83">
                  <c:v>1.498353412898723E-6</c:v>
                </c:pt>
                <c:pt idx="84">
                  <c:v>1.5143673408601899E-6</c:v>
                </c:pt>
                <c:pt idx="85">
                  <c:v>1.5143673408601899E-6</c:v>
                </c:pt>
                <c:pt idx="86">
                  <c:v>1.6269245861622039E-6</c:v>
                </c:pt>
                <c:pt idx="87">
                  <c:v>1.6269245861622039E-6</c:v>
                </c:pt>
                <c:pt idx="88">
                  <c:v>1.6756430341047235E-6</c:v>
                </c:pt>
                <c:pt idx="89">
                  <c:v>1.6756430341047235E-6</c:v>
                </c:pt>
                <c:pt idx="90">
                  <c:v>1.6756430341047235E-6</c:v>
                </c:pt>
                <c:pt idx="91">
                  <c:v>1.660525754232367E-6</c:v>
                </c:pt>
                <c:pt idx="92">
                  <c:v>1.6756430341047235E-6</c:v>
                </c:pt>
                <c:pt idx="93">
                  <c:v>1.774273073351651E-6</c:v>
                </c:pt>
                <c:pt idx="94">
                  <c:v>1.8326461486140033E-6</c:v>
                </c:pt>
                <c:pt idx="95">
                  <c:v>1.8326461486140033E-6</c:v>
                </c:pt>
                <c:pt idx="96">
                  <c:v>1.7539546206535306E-6</c:v>
                </c:pt>
                <c:pt idx="97">
                  <c:v>1.7539546206535306E-6</c:v>
                </c:pt>
                <c:pt idx="98">
                  <c:v>1.774273073351651E-6</c:v>
                </c:pt>
                <c:pt idx="99">
                  <c:v>1.8326461486140033E-6</c:v>
                </c:pt>
                <c:pt idx="100">
                  <c:v>1.774273073351651E-6</c:v>
                </c:pt>
                <c:pt idx="101">
                  <c:v>1.9169128790963441E-6</c:v>
                </c:pt>
                <c:pt idx="102">
                  <c:v>1.9169128790963441E-6</c:v>
                </c:pt>
                <c:pt idx="103">
                  <c:v>1.9465130662865704E-6</c:v>
                </c:pt>
                <c:pt idx="104">
                  <c:v>2.0137229057581862E-6</c:v>
                </c:pt>
                <c:pt idx="105">
                  <c:v>2.0137229057581862E-6</c:v>
                </c:pt>
                <c:pt idx="106">
                  <c:v>2.0070237951586023E-6</c:v>
                </c:pt>
                <c:pt idx="107">
                  <c:v>1.9893000171578024E-6</c:v>
                </c:pt>
                <c:pt idx="108">
                  <c:v>1.9893000171578024E-6</c:v>
                </c:pt>
                <c:pt idx="109">
                  <c:v>2.0766578927577939E-6</c:v>
                </c:pt>
                <c:pt idx="110">
                  <c:v>2.0766578927577939E-6</c:v>
                </c:pt>
                <c:pt idx="111">
                  <c:v>2.0766578927577939E-6</c:v>
                </c:pt>
                <c:pt idx="112">
                  <c:v>2.0727791252284078E-6</c:v>
                </c:pt>
                <c:pt idx="113">
                  <c:v>2.2032693323126296E-6</c:v>
                </c:pt>
                <c:pt idx="114">
                  <c:v>2.2032693323126296E-6</c:v>
                </c:pt>
                <c:pt idx="115">
                  <c:v>2.1409373403002974E-6</c:v>
                </c:pt>
                <c:pt idx="116">
                  <c:v>2.1409373403002974E-6</c:v>
                </c:pt>
                <c:pt idx="117">
                  <c:v>2.2032693323126296E-6</c:v>
                </c:pt>
                <c:pt idx="118">
                  <c:v>2.3097411485650809E-6</c:v>
                </c:pt>
                <c:pt idx="119">
                  <c:v>2.3097411485650809E-6</c:v>
                </c:pt>
                <c:pt idx="120">
                  <c:v>2.378039653194719E-6</c:v>
                </c:pt>
                <c:pt idx="121">
                  <c:v>2.378039653194719E-6</c:v>
                </c:pt>
                <c:pt idx="122">
                  <c:v>2.378039653194719E-6</c:v>
                </c:pt>
                <c:pt idx="123">
                  <c:v>2.4227299491030863E-6</c:v>
                </c:pt>
                <c:pt idx="124">
                  <c:v>2.4227299491030863E-6</c:v>
                </c:pt>
                <c:pt idx="125">
                  <c:v>2.4227299491030863E-6</c:v>
                </c:pt>
                <c:pt idx="126">
                  <c:v>2.4227299491030863E-6</c:v>
                </c:pt>
                <c:pt idx="127">
                  <c:v>2.4469336494803429E-6</c:v>
                </c:pt>
                <c:pt idx="128">
                  <c:v>2.4469336494803429E-6</c:v>
                </c:pt>
                <c:pt idx="129">
                  <c:v>2.4227299491030863E-6</c:v>
                </c:pt>
                <c:pt idx="130">
                  <c:v>2.5392971565452171E-6</c:v>
                </c:pt>
                <c:pt idx="131">
                  <c:v>2.5392971565452171E-6</c:v>
                </c:pt>
                <c:pt idx="132">
                  <c:v>2.5392971565452171E-6</c:v>
                </c:pt>
                <c:pt idx="133">
                  <c:v>2.5392971565452171E-6</c:v>
                </c:pt>
                <c:pt idx="134">
                  <c:v>2.5392971565452171E-6</c:v>
                </c:pt>
                <c:pt idx="135">
                  <c:v>2.6758059448184213E-6</c:v>
                </c:pt>
                <c:pt idx="136">
                  <c:v>2.6758059448184213E-6</c:v>
                </c:pt>
                <c:pt idx="137">
                  <c:v>2.6758059448184213E-6</c:v>
                </c:pt>
                <c:pt idx="138">
                  <c:v>2.6758059448184213E-6</c:v>
                </c:pt>
                <c:pt idx="139">
                  <c:v>2.8007498258375563E-6</c:v>
                </c:pt>
                <c:pt idx="140">
                  <c:v>2.915747700171778E-6</c:v>
                </c:pt>
                <c:pt idx="141">
                  <c:v>2.915747700171778E-6</c:v>
                </c:pt>
                <c:pt idx="142">
                  <c:v>2.915747700171778E-6</c:v>
                </c:pt>
                <c:pt idx="143">
                  <c:v>2.915747700171778E-6</c:v>
                </c:pt>
                <c:pt idx="144">
                  <c:v>2.915747700171778E-6</c:v>
                </c:pt>
                <c:pt idx="145">
                  <c:v>2.915747700171778E-6</c:v>
                </c:pt>
                <c:pt idx="146">
                  <c:v>2.915747700171778E-6</c:v>
                </c:pt>
                <c:pt idx="147">
                  <c:v>2.915747700171778E-6</c:v>
                </c:pt>
                <c:pt idx="148">
                  <c:v>2.97346014122013E-6</c:v>
                </c:pt>
                <c:pt idx="149">
                  <c:v>2.97346014122013E-6</c:v>
                </c:pt>
                <c:pt idx="150">
                  <c:v>3.1183178634819342E-6</c:v>
                </c:pt>
                <c:pt idx="151">
                  <c:v>3.1183178634819342E-6</c:v>
                </c:pt>
                <c:pt idx="152">
                  <c:v>3.1661811590311117E-6</c:v>
                </c:pt>
                <c:pt idx="153">
                  <c:v>3.1661811590311117E-6</c:v>
                </c:pt>
                <c:pt idx="154">
                  <c:v>7.2131792876461986E-6</c:v>
                </c:pt>
                <c:pt idx="155">
                  <c:v>7.2291486503672786E-6</c:v>
                </c:pt>
                <c:pt idx="156">
                  <c:v>7.108951649570372E-6</c:v>
                </c:pt>
                <c:pt idx="157">
                  <c:v>7.2353814175585285E-6</c:v>
                </c:pt>
                <c:pt idx="158">
                  <c:v>7.0911082730162889E-6</c:v>
                </c:pt>
                <c:pt idx="159">
                  <c:v>7.1172603384184185E-6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0E7-4DFB-88F6-DC96511F3C98}"/>
            </c:ext>
          </c:extLst>
        </c:ser>
        <c:ser>
          <c:idx val="1"/>
          <c:order val="1"/>
          <c:tx>
            <c:v>Displacement Tumor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U!$C$1:$C$137</c:f>
              <c:numCache>
                <c:formatCode>General</c:formatCode>
                <c:ptCount val="137"/>
                <c:pt idx="0">
                  <c:v>0</c:v>
                </c:pt>
                <c:pt idx="1">
                  <c:v>6.310407115961425E-6</c:v>
                </c:pt>
                <c:pt idx="2">
                  <c:v>1.4746095985174179E-5</c:v>
                </c:pt>
                <c:pt idx="3">
                  <c:v>1.474614782637218E-5</c:v>
                </c:pt>
                <c:pt idx="4">
                  <c:v>1.9651604816317558E-5</c:v>
                </c:pt>
                <c:pt idx="5">
                  <c:v>3.1617422791896388E-5</c:v>
                </c:pt>
                <c:pt idx="6">
                  <c:v>3.6522880691336468E-5</c:v>
                </c:pt>
                <c:pt idx="7">
                  <c:v>4.1428389522479847E-5</c:v>
                </c:pt>
                <c:pt idx="8">
                  <c:v>4.6363467845367268E-5</c:v>
                </c:pt>
                <c:pt idx="9">
                  <c:v>5.1319235353730619E-5</c:v>
                </c:pt>
                <c:pt idx="10">
                  <c:v>5.1319504564162344E-5</c:v>
                </c:pt>
                <c:pt idx="11">
                  <c:v>5.1320057536941022E-5</c:v>
                </c:pt>
                <c:pt idx="12">
                  <c:v>5.6291315559064969E-5</c:v>
                </c:pt>
                <c:pt idx="13">
                  <c:v>5.6291315559064969E-5</c:v>
                </c:pt>
                <c:pt idx="14">
                  <c:v>5.6291588407475501E-5</c:v>
                </c:pt>
                <c:pt idx="15">
                  <c:v>6.1275801272131503E-5</c:v>
                </c:pt>
                <c:pt idx="16">
                  <c:v>6.6270593379158527E-5</c:v>
                </c:pt>
                <c:pt idx="17">
                  <c:v>7.127314165700227E-5</c:v>
                </c:pt>
                <c:pt idx="18">
                  <c:v>7.127314165700227E-5</c:v>
                </c:pt>
                <c:pt idx="19">
                  <c:v>7.6283395173959434E-5</c:v>
                </c:pt>
                <c:pt idx="20">
                  <c:v>7.6283889939077199E-5</c:v>
                </c:pt>
                <c:pt idx="21">
                  <c:v>8.1300720921717584E-5</c:v>
                </c:pt>
                <c:pt idx="22">
                  <c:v>8.6323074356187135E-5</c:v>
                </c:pt>
                <c:pt idx="23">
                  <c:v>8.6323721916414797E-5</c:v>
                </c:pt>
                <c:pt idx="24">
                  <c:v>8.6325017036870122E-5</c:v>
                </c:pt>
                <c:pt idx="25">
                  <c:v>9.1351459559518844E-5</c:v>
                </c:pt>
                <c:pt idx="26">
                  <c:v>9.1353642346803099E-5</c:v>
                </c:pt>
                <c:pt idx="27">
                  <c:v>9.6384930657222867E-5</c:v>
                </c:pt>
                <c:pt idx="28">
                  <c:v>9.6387244411744177E-5</c:v>
                </c:pt>
                <c:pt idx="29">
                  <c:v>1.0142325481865555E-4</c:v>
                </c:pt>
                <c:pt idx="30">
                  <c:v>1.0646443115547299E-4</c:v>
                </c:pt>
                <c:pt idx="31">
                  <c:v>1.0646443115547299E-4</c:v>
                </c:pt>
                <c:pt idx="32">
                  <c:v>1.0646443115547299E-4</c:v>
                </c:pt>
                <c:pt idx="33">
                  <c:v>1.0646534065017477E-4</c:v>
                </c:pt>
                <c:pt idx="34">
                  <c:v>1.1151008220622316E-4</c:v>
                </c:pt>
                <c:pt idx="35">
                  <c:v>1.1151102080475539E-4</c:v>
                </c:pt>
                <c:pt idx="36">
                  <c:v>1.1656022252282128E-4</c:v>
                </c:pt>
                <c:pt idx="37">
                  <c:v>1.1656124843284488E-4</c:v>
                </c:pt>
                <c:pt idx="38">
                  <c:v>1.2161630002083257E-4</c:v>
                </c:pt>
                <c:pt idx="39">
                  <c:v>1.2667836563196033E-4</c:v>
                </c:pt>
                <c:pt idx="40">
                  <c:v>1.266795297851786E-4</c:v>
                </c:pt>
                <c:pt idx="41">
                  <c:v>1.317449496127665E-4</c:v>
                </c:pt>
                <c:pt idx="42">
                  <c:v>1.3174861669540405E-4</c:v>
                </c:pt>
                <c:pt idx="43">
                  <c:v>1.368189841741696E-4</c:v>
                </c:pt>
                <c:pt idx="44">
                  <c:v>1.368202647427097E-4</c:v>
                </c:pt>
                <c:pt idx="45">
                  <c:v>1.4190180809237063E-4</c:v>
                </c:pt>
                <c:pt idx="46">
                  <c:v>1.4699237362947315E-4</c:v>
                </c:pt>
                <c:pt idx="47">
                  <c:v>1.4699519670102745E-4</c:v>
                </c:pt>
                <c:pt idx="48">
                  <c:v>1.5209249977488071E-4</c:v>
                </c:pt>
                <c:pt idx="49">
                  <c:v>1.5209396951831877E-4</c:v>
                </c:pt>
                <c:pt idx="50">
                  <c:v>1.5720588271506131E-4</c:v>
                </c:pt>
                <c:pt idx="51">
                  <c:v>1.5721046656835824E-4</c:v>
                </c:pt>
                <c:pt idx="52">
                  <c:v>1.6234078793786466E-4</c:v>
                </c:pt>
                <c:pt idx="53">
                  <c:v>1.6234241775237024E-4</c:v>
                </c:pt>
                <c:pt idx="54">
                  <c:v>1.6736428369767964E-4</c:v>
                </c:pt>
                <c:pt idx="55">
                  <c:v>1.6736592806410044E-4</c:v>
                </c:pt>
                <c:pt idx="56">
                  <c:v>1.7238785221707076E-4</c:v>
                </c:pt>
                <c:pt idx="57">
                  <c:v>1.7239295993931592E-4</c:v>
                </c:pt>
                <c:pt idx="58">
                  <c:v>1.7741475312504917E-4</c:v>
                </c:pt>
                <c:pt idx="59">
                  <c:v>1.7741652845870703E-4</c:v>
                </c:pt>
                <c:pt idx="60">
                  <c:v>1.8243826343677938E-4</c:v>
                </c:pt>
                <c:pt idx="61">
                  <c:v>1.8244009697809815E-4</c:v>
                </c:pt>
                <c:pt idx="62">
                  <c:v>1.874618319561705E-4</c:v>
                </c:pt>
                <c:pt idx="63">
                  <c:v>1.8746750720310956E-4</c:v>
                </c:pt>
                <c:pt idx="64">
                  <c:v>1.9248924218118191E-4</c:v>
                </c:pt>
                <c:pt idx="65">
                  <c:v>1.9751286890823394E-4</c:v>
                </c:pt>
                <c:pt idx="66">
                  <c:v>1.9751489162445068E-4</c:v>
                </c:pt>
                <c:pt idx="67">
                  <c:v>2.0253859111107886E-4</c:v>
                </c:pt>
                <c:pt idx="68">
                  <c:v>2.0254275295883417E-4</c:v>
                </c:pt>
                <c:pt idx="69">
                  <c:v>2.0756441517733037E-4</c:v>
                </c:pt>
                <c:pt idx="70">
                  <c:v>2.1259037021081895E-4</c:v>
                </c:pt>
                <c:pt idx="71">
                  <c:v>2.1259479399304837E-4</c:v>
                </c:pt>
                <c:pt idx="72">
                  <c:v>2.178825088776648E-4</c:v>
                </c:pt>
                <c:pt idx="73">
                  <c:v>2.1788971207570285E-4</c:v>
                </c:pt>
                <c:pt idx="74">
                  <c:v>2.2315762180369347E-4</c:v>
                </c:pt>
                <c:pt idx="75">
                  <c:v>2.2841694590169936E-4</c:v>
                </c:pt>
                <c:pt idx="76">
                  <c:v>2.2841946338303387E-4</c:v>
                </c:pt>
                <c:pt idx="77">
                  <c:v>2.3366881941910833E-4</c:v>
                </c:pt>
                <c:pt idx="78">
                  <c:v>2.3367146786767989E-4</c:v>
                </c:pt>
                <c:pt idx="79">
                  <c:v>2.389157161815092E-4</c:v>
                </c:pt>
                <c:pt idx="80">
                  <c:v>2.3891845194157213E-4</c:v>
                </c:pt>
                <c:pt idx="81">
                  <c:v>2.4416434462182224E-4</c:v>
                </c:pt>
                <c:pt idx="82">
                  <c:v>2.44167196797207E-4</c:v>
                </c:pt>
                <c:pt idx="83">
                  <c:v>2.44167196797207E-4</c:v>
                </c:pt>
                <c:pt idx="84">
                  <c:v>2.4416722590103745E-4</c:v>
                </c:pt>
                <c:pt idx="85">
                  <c:v>2.4940486764535308E-4</c:v>
                </c:pt>
                <c:pt idx="86">
                  <c:v>2.4940789444372058E-4</c:v>
                </c:pt>
                <c:pt idx="87">
                  <c:v>2.4941394804045558E-4</c:v>
                </c:pt>
                <c:pt idx="88">
                  <c:v>2.546496398281306E-4</c:v>
                </c:pt>
                <c:pt idx="89">
                  <c:v>2.5465281214565039E-4</c:v>
                </c:pt>
                <c:pt idx="90">
                  <c:v>2.5988693232648075E-4</c:v>
                </c:pt>
                <c:pt idx="91">
                  <c:v>2.5989033747464418E-4</c:v>
                </c:pt>
                <c:pt idx="92">
                  <c:v>2.6512326439842582E-4</c:v>
                </c:pt>
                <c:pt idx="93">
                  <c:v>2.6512696058489382E-4</c:v>
                </c:pt>
                <c:pt idx="94">
                  <c:v>2.6512696058489382E-4</c:v>
                </c:pt>
                <c:pt idx="95">
                  <c:v>2.7035881066694856E-4</c:v>
                </c:pt>
                <c:pt idx="96">
                  <c:v>2.7035881066694856E-4</c:v>
                </c:pt>
                <c:pt idx="97">
                  <c:v>2.7036285609938204E-4</c:v>
                </c:pt>
                <c:pt idx="98">
                  <c:v>2.703628852032125E-4</c:v>
                </c:pt>
                <c:pt idx="99">
                  <c:v>2.7559360023587942E-4</c:v>
                </c:pt>
                <c:pt idx="100">
                  <c:v>2.7559822774492204E-4</c:v>
                </c:pt>
                <c:pt idx="101">
                  <c:v>2.7559822774492204E-4</c:v>
                </c:pt>
                <c:pt idx="102">
                  <c:v>2.8082789503969252E-4</c:v>
                </c:pt>
                <c:pt idx="103">
                  <c:v>2.8083319193683565E-4</c:v>
                </c:pt>
                <c:pt idx="104">
                  <c:v>2.8606152045540512E-4</c:v>
                </c:pt>
                <c:pt idx="105">
                  <c:v>2.8606774867512286E-4</c:v>
                </c:pt>
                <c:pt idx="106">
                  <c:v>2.8606774867512286E-4</c:v>
                </c:pt>
                <c:pt idx="107">
                  <c:v>2.8606774867512286E-4</c:v>
                </c:pt>
                <c:pt idx="108">
                  <c:v>2.9129465110599995E-4</c:v>
                </c:pt>
                <c:pt idx="109">
                  <c:v>2.9130213079042733E-4</c:v>
                </c:pt>
                <c:pt idx="110">
                  <c:v>2.9130213079042733E-4</c:v>
                </c:pt>
                <c:pt idx="111">
                  <c:v>2.9652705416083336E-4</c:v>
                </c:pt>
                <c:pt idx="112">
                  <c:v>2.9652705416083336E-4</c:v>
                </c:pt>
                <c:pt idx="113">
                  <c:v>2.9653607634827495E-4</c:v>
                </c:pt>
                <c:pt idx="114">
                  <c:v>2.9653607634827495E-4</c:v>
                </c:pt>
                <c:pt idx="115">
                  <c:v>3.0175875872373581E-4</c:v>
                </c:pt>
                <c:pt idx="116">
                  <c:v>3.0176967266015708E-4</c:v>
                </c:pt>
                <c:pt idx="117">
                  <c:v>3.0698964837938547E-4</c:v>
                </c:pt>
                <c:pt idx="118">
                  <c:v>3.070029488299042E-4</c:v>
                </c:pt>
                <c:pt idx="119">
                  <c:v>3.070029488299042E-4</c:v>
                </c:pt>
                <c:pt idx="120">
                  <c:v>3.1221983954310417E-4</c:v>
                </c:pt>
                <c:pt idx="121">
                  <c:v>3.1223570113070309E-4</c:v>
                </c:pt>
                <c:pt idx="122">
                  <c:v>3.1744956504553556E-4</c:v>
                </c:pt>
                <c:pt idx="123">
                  <c:v>3.1746787135489285E-4</c:v>
                </c:pt>
                <c:pt idx="124">
                  <c:v>3.2267949427478015E-4</c:v>
                </c:pt>
                <c:pt idx="125">
                  <c:v>3.2269954681396484E-4</c:v>
                </c:pt>
                <c:pt idx="126">
                  <c:v>3.2269954681396484E-4</c:v>
                </c:pt>
                <c:pt idx="127">
                  <c:v>3.2791035482659936E-4</c:v>
                </c:pt>
                <c:pt idx="128">
                  <c:v>3.2793029095046222E-4</c:v>
                </c:pt>
                <c:pt idx="129">
                  <c:v>3.2793029095046222E-4</c:v>
                </c:pt>
                <c:pt idx="130">
                  <c:v>3.3314278698526323E-4</c:v>
                </c:pt>
                <c:pt idx="131">
                  <c:v>3.3315946348011494E-4</c:v>
                </c:pt>
                <c:pt idx="132">
                  <c:v>3.3837577211670578E-4</c:v>
                </c:pt>
                <c:pt idx="133">
                  <c:v>3.3838534727692604E-4</c:v>
                </c:pt>
                <c:pt idx="134">
                  <c:v>3.3838534727692604E-4</c:v>
                </c:pt>
                <c:pt idx="135">
                  <c:v>3.4360517747700214E-4</c:v>
                </c:pt>
                <c:pt idx="136">
                  <c:v>3.4360517747700214E-4</c:v>
                </c:pt>
              </c:numCache>
            </c:numRef>
          </c:xVal>
          <c:yVal>
            <c:numRef>
              <c:f>U!$D$1:$D$137</c:f>
              <c:numCache>
                <c:formatCode>General</c:formatCode>
                <c:ptCount val="137"/>
                <c:pt idx="0">
                  <c:v>5.7441195622232044E-7</c:v>
                </c:pt>
                <c:pt idx="1">
                  <c:v>5.8753187204274582E-7</c:v>
                </c:pt>
                <c:pt idx="2">
                  <c:v>5.7169040701410268E-7</c:v>
                </c:pt>
                <c:pt idx="3">
                  <c:v>5.8477831998970942E-7</c:v>
                </c:pt>
                <c:pt idx="4">
                  <c:v>5.8753187204274582E-7</c:v>
                </c:pt>
                <c:pt idx="5">
                  <c:v>5.8477831998970942E-7</c:v>
                </c:pt>
                <c:pt idx="6">
                  <c:v>5.8753187204274582E-7</c:v>
                </c:pt>
                <c:pt idx="7">
                  <c:v>5.7169040701410268E-7</c:v>
                </c:pt>
                <c:pt idx="8">
                  <c:v>5.7441195622232044E-7</c:v>
                </c:pt>
                <c:pt idx="9">
                  <c:v>5.7441195622232044E-7</c:v>
                </c:pt>
                <c:pt idx="10">
                  <c:v>6.1940136220073327E-7</c:v>
                </c:pt>
                <c:pt idx="11">
                  <c:v>5.8902662658510963E-7</c:v>
                </c:pt>
                <c:pt idx="12">
                  <c:v>5.8902662658510963E-7</c:v>
                </c:pt>
                <c:pt idx="13">
                  <c:v>5.8887911791316583E-7</c:v>
                </c:pt>
                <c:pt idx="14">
                  <c:v>6.5810689875434036E-7</c:v>
                </c:pt>
                <c:pt idx="15">
                  <c:v>6.5810689875434036E-7</c:v>
                </c:pt>
                <c:pt idx="16">
                  <c:v>7.2324047550864634E-7</c:v>
                </c:pt>
                <c:pt idx="17">
                  <c:v>7.191603117462364E-7</c:v>
                </c:pt>
                <c:pt idx="18">
                  <c:v>7.8183478535720496E-7</c:v>
                </c:pt>
                <c:pt idx="19">
                  <c:v>8.516799994140456E-7</c:v>
                </c:pt>
                <c:pt idx="20">
                  <c:v>7.9593257851229282E-7</c:v>
                </c:pt>
                <c:pt idx="21">
                  <c:v>8.7606491661063046E-7</c:v>
                </c:pt>
                <c:pt idx="22">
                  <c:v>9.5957591383921681E-7</c:v>
                </c:pt>
                <c:pt idx="23">
                  <c:v>1.0111929213962867E-6</c:v>
                </c:pt>
                <c:pt idx="24">
                  <c:v>1.0767873845907161E-6</c:v>
                </c:pt>
                <c:pt idx="25">
                  <c:v>1.0767873845907161E-6</c:v>
                </c:pt>
                <c:pt idx="26">
                  <c:v>1.1836484645755263E-6</c:v>
                </c:pt>
                <c:pt idx="27">
                  <c:v>1.1836484645755263E-6</c:v>
                </c:pt>
                <c:pt idx="28">
                  <c:v>1.283644451177679E-6</c:v>
                </c:pt>
                <c:pt idx="29">
                  <c:v>1.283644451177679E-6</c:v>
                </c:pt>
                <c:pt idx="30">
                  <c:v>1.283644451177679E-6</c:v>
                </c:pt>
                <c:pt idx="31">
                  <c:v>1.3871668897991185E-6</c:v>
                </c:pt>
                <c:pt idx="32">
                  <c:v>1.2859054550062865E-6</c:v>
                </c:pt>
                <c:pt idx="33">
                  <c:v>1.3820956610288704E-6</c:v>
                </c:pt>
                <c:pt idx="34">
                  <c:v>1.3820956610288704E-6</c:v>
                </c:pt>
                <c:pt idx="35">
                  <c:v>1.5232953956001438E-6</c:v>
                </c:pt>
                <c:pt idx="36">
                  <c:v>1.5232953956001438E-6</c:v>
                </c:pt>
                <c:pt idx="37">
                  <c:v>1.6600577055214671E-6</c:v>
                </c:pt>
                <c:pt idx="38">
                  <c:v>1.718122234706243E-6</c:v>
                </c:pt>
                <c:pt idx="39">
                  <c:v>1.9573058125388343E-6</c:v>
                </c:pt>
                <c:pt idx="40">
                  <c:v>1.7977630477616913E-6</c:v>
                </c:pt>
                <c:pt idx="41">
                  <c:v>1.9573058125388343E-6</c:v>
                </c:pt>
                <c:pt idx="42">
                  <c:v>2.0538600438158028E-6</c:v>
                </c:pt>
                <c:pt idx="43">
                  <c:v>2.0538600438158028E-6</c:v>
                </c:pt>
                <c:pt idx="44">
                  <c:v>2.1918790480413008E-6</c:v>
                </c:pt>
                <c:pt idx="45">
                  <c:v>2.3294828679354396E-6</c:v>
                </c:pt>
                <c:pt idx="46">
                  <c:v>2.3294828679354396E-6</c:v>
                </c:pt>
                <c:pt idx="47">
                  <c:v>2.4829573703755159E-6</c:v>
                </c:pt>
                <c:pt idx="48">
                  <c:v>2.4829573703755159E-6</c:v>
                </c:pt>
                <c:pt idx="49">
                  <c:v>2.6358591185271507E-6</c:v>
                </c:pt>
                <c:pt idx="50">
                  <c:v>2.6358591185271507E-6</c:v>
                </c:pt>
                <c:pt idx="51">
                  <c:v>2.8060808290319983E-6</c:v>
                </c:pt>
                <c:pt idx="52">
                  <c:v>2.8060808290319983E-6</c:v>
                </c:pt>
                <c:pt idx="53">
                  <c:v>2.9212212666607229E-6</c:v>
                </c:pt>
                <c:pt idx="54">
                  <c:v>2.9212212666607229E-6</c:v>
                </c:pt>
                <c:pt idx="55">
                  <c:v>2.9444993288052501E-6</c:v>
                </c:pt>
                <c:pt idx="56">
                  <c:v>2.9444993288052501E-6</c:v>
                </c:pt>
                <c:pt idx="57">
                  <c:v>2.9601158075820422E-6</c:v>
                </c:pt>
                <c:pt idx="58">
                  <c:v>2.9601158075820422E-6</c:v>
                </c:pt>
                <c:pt idx="59">
                  <c:v>2.9725613330811029E-6</c:v>
                </c:pt>
                <c:pt idx="60">
                  <c:v>2.9946272661618423E-6</c:v>
                </c:pt>
                <c:pt idx="61">
                  <c:v>3.0121757390588755E-6</c:v>
                </c:pt>
                <c:pt idx="62">
                  <c:v>3.0121757390588755E-6</c:v>
                </c:pt>
                <c:pt idx="63">
                  <c:v>3.0362416509888135E-6</c:v>
                </c:pt>
                <c:pt idx="64">
                  <c:v>3.0362416509888135E-6</c:v>
                </c:pt>
                <c:pt idx="65">
                  <c:v>3.0596158921980532E-6</c:v>
                </c:pt>
                <c:pt idx="66">
                  <c:v>3.0758408229303313E-6</c:v>
                </c:pt>
                <c:pt idx="67">
                  <c:v>3.0758408229303313E-6</c:v>
                </c:pt>
                <c:pt idx="68">
                  <c:v>3.1034396670293063E-6</c:v>
                </c:pt>
                <c:pt idx="69">
                  <c:v>3.1034396670293063E-6</c:v>
                </c:pt>
                <c:pt idx="70">
                  <c:v>3.1283907446777448E-6</c:v>
                </c:pt>
                <c:pt idx="71">
                  <c:v>3.2913330869632773E-6</c:v>
                </c:pt>
                <c:pt idx="72">
                  <c:v>3.2913330869632773E-6</c:v>
                </c:pt>
                <c:pt idx="73">
                  <c:v>3.5257276067568455E-6</c:v>
                </c:pt>
                <c:pt idx="74">
                  <c:v>3.5257276067568455E-6</c:v>
                </c:pt>
                <c:pt idx="75">
                  <c:v>3.5257276067568455E-6</c:v>
                </c:pt>
                <c:pt idx="76">
                  <c:v>3.788628646361758E-6</c:v>
                </c:pt>
                <c:pt idx="77">
                  <c:v>3.788628646361758E-6</c:v>
                </c:pt>
                <c:pt idx="78">
                  <c:v>3.9097722037695348E-6</c:v>
                </c:pt>
                <c:pt idx="79">
                  <c:v>3.9097722037695348E-6</c:v>
                </c:pt>
                <c:pt idx="80">
                  <c:v>4.0571708268544171E-6</c:v>
                </c:pt>
                <c:pt idx="81">
                  <c:v>4.1079915718000848E-6</c:v>
                </c:pt>
                <c:pt idx="82">
                  <c:v>4.2211818254145328E-6</c:v>
                </c:pt>
                <c:pt idx="83">
                  <c:v>4.220456048642518E-6</c:v>
                </c:pt>
                <c:pt idx="84">
                  <c:v>4.2205260797345545E-6</c:v>
                </c:pt>
                <c:pt idx="85">
                  <c:v>4.2205260797345545E-6</c:v>
                </c:pt>
                <c:pt idx="86">
                  <c:v>4.3095128603454214E-6</c:v>
                </c:pt>
                <c:pt idx="87">
                  <c:v>4.3865343286597636E-6</c:v>
                </c:pt>
                <c:pt idx="88">
                  <c:v>4.5207343646325171E-6</c:v>
                </c:pt>
                <c:pt idx="89">
                  <c:v>4.5207343646325171E-6</c:v>
                </c:pt>
                <c:pt idx="90">
                  <c:v>4.6914506128814537E-6</c:v>
                </c:pt>
                <c:pt idx="91">
                  <c:v>4.6914506128814537E-6</c:v>
                </c:pt>
                <c:pt idx="92">
                  <c:v>4.6914506128814537E-6</c:v>
                </c:pt>
                <c:pt idx="93">
                  <c:v>4.7929142965585925E-6</c:v>
                </c:pt>
                <c:pt idx="94">
                  <c:v>4.8538577175349928E-6</c:v>
                </c:pt>
                <c:pt idx="95">
                  <c:v>4.8538577175349928E-6</c:v>
                </c:pt>
                <c:pt idx="96">
                  <c:v>4.9849986680783331E-6</c:v>
                </c:pt>
                <c:pt idx="97">
                  <c:v>4.9849986680783331E-6</c:v>
                </c:pt>
                <c:pt idx="98">
                  <c:v>5.010100721847266E-6</c:v>
                </c:pt>
                <c:pt idx="99">
                  <c:v>5.010100721847266E-6</c:v>
                </c:pt>
                <c:pt idx="100">
                  <c:v>5.2324844546092208E-6</c:v>
                </c:pt>
                <c:pt idx="101">
                  <c:v>5.1435990826576017E-6</c:v>
                </c:pt>
                <c:pt idx="102">
                  <c:v>5.2324844546092208E-6</c:v>
                </c:pt>
                <c:pt idx="103">
                  <c:v>5.2324844546092208E-6</c:v>
                </c:pt>
                <c:pt idx="104">
                  <c:v>5.3565850066661369E-6</c:v>
                </c:pt>
                <c:pt idx="105">
                  <c:v>5.3565850066661369E-6</c:v>
                </c:pt>
                <c:pt idx="106">
                  <c:v>5.4830625231261365E-6</c:v>
                </c:pt>
                <c:pt idx="107">
                  <c:v>5.603724730463E-6</c:v>
                </c:pt>
                <c:pt idx="108">
                  <c:v>5.603724730463E-6</c:v>
                </c:pt>
                <c:pt idx="109">
                  <c:v>5.603724730463E-6</c:v>
                </c:pt>
                <c:pt idx="110">
                  <c:v>5.7212923820770811E-6</c:v>
                </c:pt>
                <c:pt idx="111">
                  <c:v>5.7680681493366137E-6</c:v>
                </c:pt>
                <c:pt idx="112">
                  <c:v>5.7801771617960185E-6</c:v>
                </c:pt>
                <c:pt idx="113">
                  <c:v>5.7801771617960185E-6</c:v>
                </c:pt>
                <c:pt idx="114">
                  <c:v>5.8721307141240686E-6</c:v>
                </c:pt>
                <c:pt idx="115">
                  <c:v>5.8721307141240686E-6</c:v>
                </c:pt>
                <c:pt idx="116">
                  <c:v>5.8721307141240686E-6</c:v>
                </c:pt>
                <c:pt idx="117">
                  <c:v>5.9911267271672841E-6</c:v>
                </c:pt>
                <c:pt idx="118">
                  <c:v>5.9911267271672841E-6</c:v>
                </c:pt>
                <c:pt idx="119">
                  <c:v>6.1921618907945231E-6</c:v>
                </c:pt>
                <c:pt idx="120">
                  <c:v>6.1921618907945231E-6</c:v>
                </c:pt>
                <c:pt idx="121">
                  <c:v>6.1921618907945231E-6</c:v>
                </c:pt>
                <c:pt idx="122">
                  <c:v>6.3639076870458666E-6</c:v>
                </c:pt>
                <c:pt idx="123">
                  <c:v>6.4471682890143711E-6</c:v>
                </c:pt>
                <c:pt idx="124">
                  <c:v>6.3849488469713833E-6</c:v>
                </c:pt>
                <c:pt idx="125">
                  <c:v>6.5339631873939652E-6</c:v>
                </c:pt>
                <c:pt idx="126">
                  <c:v>6.53706410957966E-6</c:v>
                </c:pt>
                <c:pt idx="127">
                  <c:v>6.53706410957966E-6</c:v>
                </c:pt>
                <c:pt idx="128">
                  <c:v>6.53706410957966E-6</c:v>
                </c:pt>
                <c:pt idx="129">
                  <c:v>6.6822922235587612E-6</c:v>
                </c:pt>
                <c:pt idx="130">
                  <c:v>6.7432661126076709E-6</c:v>
                </c:pt>
                <c:pt idx="131">
                  <c:v>6.7432661126076709E-6</c:v>
                </c:pt>
                <c:pt idx="132">
                  <c:v>6.8959516283939593E-6</c:v>
                </c:pt>
                <c:pt idx="133">
                  <c:v>6.8959516283939593E-6</c:v>
                </c:pt>
                <c:pt idx="134">
                  <c:v>7.0452365434903186E-6</c:v>
                </c:pt>
                <c:pt idx="135">
                  <c:v>7.0452365434903186E-6</c:v>
                </c:pt>
                <c:pt idx="136">
                  <c:v>7.0733217398810666E-6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0E7-4DFB-88F6-DC96511F3C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122112"/>
        <c:axId val="114128384"/>
      </c:scatterChart>
      <c:valAx>
        <c:axId val="114122112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Path Length (m)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128384"/>
        <c:crosses val="autoZero"/>
        <c:crossBetween val="midCat"/>
      </c:valAx>
      <c:valAx>
        <c:axId val="114128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Displacement (m)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1221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Mises No Tumor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Mises!$A$1:$A$171</c:f>
              <c:numCache>
                <c:formatCode>General</c:formatCode>
                <c:ptCount val="171"/>
                <c:pt idx="0">
                  <c:v>0</c:v>
                </c:pt>
                <c:pt idx="1">
                  <c:v>0</c:v>
                </c:pt>
                <c:pt idx="2">
                  <c:v>9.1889196482952684E-6</c:v>
                </c:pt>
                <c:pt idx="3">
                  <c:v>1.8377839296590537E-5</c:v>
                </c:pt>
                <c:pt idx="4">
                  <c:v>1.8377839296590537E-5</c:v>
                </c:pt>
                <c:pt idx="5">
                  <c:v>3.3557091228431091E-5</c:v>
                </c:pt>
                <c:pt idx="6">
                  <c:v>3.3557091228431091E-5</c:v>
                </c:pt>
                <c:pt idx="7">
                  <c:v>4.2528175981715322E-5</c:v>
                </c:pt>
                <c:pt idx="8">
                  <c:v>5.1499257097020745E-5</c:v>
                </c:pt>
                <c:pt idx="9">
                  <c:v>5.1499257097020745E-5</c:v>
                </c:pt>
                <c:pt idx="10">
                  <c:v>6.1192418797872961E-5</c:v>
                </c:pt>
                <c:pt idx="11">
                  <c:v>6.4064370235428214E-5</c:v>
                </c:pt>
                <c:pt idx="12">
                  <c:v>7.088558777468279E-5</c:v>
                </c:pt>
                <c:pt idx="13">
                  <c:v>7.088558777468279E-5</c:v>
                </c:pt>
                <c:pt idx="14">
                  <c:v>8.0074503784999251E-5</c:v>
                </c:pt>
                <c:pt idx="15">
                  <c:v>8.9263419795315713E-5</c:v>
                </c:pt>
                <c:pt idx="16">
                  <c:v>9.7884854767471552E-5</c:v>
                </c:pt>
                <c:pt idx="17">
                  <c:v>1.0650628973962739E-4</c:v>
                </c:pt>
                <c:pt idx="18">
                  <c:v>1.0650628973962739E-4</c:v>
                </c:pt>
                <c:pt idx="19">
                  <c:v>1.1619945144047961E-4</c:v>
                </c:pt>
                <c:pt idx="20">
                  <c:v>1.2194726150482893E-4</c:v>
                </c:pt>
                <c:pt idx="21">
                  <c:v>1.2199448974570259E-4</c:v>
                </c:pt>
                <c:pt idx="22">
                  <c:v>1.2201809295220301E-4</c:v>
                </c:pt>
                <c:pt idx="23">
                  <c:v>1.2284202966839075E-4</c:v>
                </c:pt>
                <c:pt idx="24">
                  <c:v>1.2289980077184737E-4</c:v>
                </c:pt>
                <c:pt idx="25">
                  <c:v>1.2546911602839828E-4</c:v>
                </c:pt>
                <c:pt idx="26">
                  <c:v>1.26291299238801E-4</c:v>
                </c:pt>
                <c:pt idx="27">
                  <c:v>1.2822145072277635E-4</c:v>
                </c:pt>
                <c:pt idx="28">
                  <c:v>1.2823844735976309E-4</c:v>
                </c:pt>
                <c:pt idx="29">
                  <c:v>1.2826168676838279E-4</c:v>
                </c:pt>
                <c:pt idx="30">
                  <c:v>1.2889724166598171E-4</c:v>
                </c:pt>
                <c:pt idx="31">
                  <c:v>1.2905595940537751E-4</c:v>
                </c:pt>
                <c:pt idx="32">
                  <c:v>1.3214049977250397E-4</c:v>
                </c:pt>
                <c:pt idx="33">
                  <c:v>1.3214052887633443E-4</c:v>
                </c:pt>
                <c:pt idx="34">
                  <c:v>1.3636074436362833E-4</c:v>
                </c:pt>
                <c:pt idx="35">
                  <c:v>1.3636074436362833E-4</c:v>
                </c:pt>
                <c:pt idx="36">
                  <c:v>1.3708486221730709E-4</c:v>
                </c:pt>
                <c:pt idx="37">
                  <c:v>1.3710299390368164E-4</c:v>
                </c:pt>
                <c:pt idx="38">
                  <c:v>1.3710302300751209E-4</c:v>
                </c:pt>
                <c:pt idx="39">
                  <c:v>1.3731209037359804E-4</c:v>
                </c:pt>
                <c:pt idx="40">
                  <c:v>1.3752171071246266E-4</c:v>
                </c:pt>
                <c:pt idx="41">
                  <c:v>1.3906514504924417E-4</c:v>
                </c:pt>
                <c:pt idx="42">
                  <c:v>1.4206230116542429E-4</c:v>
                </c:pt>
                <c:pt idx="43">
                  <c:v>1.4252119581215084E-4</c:v>
                </c:pt>
                <c:pt idx="44">
                  <c:v>1.4285373617894948E-4</c:v>
                </c:pt>
                <c:pt idx="45">
                  <c:v>1.4333080616779625E-4</c:v>
                </c:pt>
                <c:pt idx="46">
                  <c:v>1.4400263899005949E-4</c:v>
                </c:pt>
                <c:pt idx="47">
                  <c:v>1.4400265354197472E-4</c:v>
                </c:pt>
                <c:pt idx="48">
                  <c:v>1.4843646204099059E-4</c:v>
                </c:pt>
                <c:pt idx="49">
                  <c:v>1.4843649114482105E-4</c:v>
                </c:pt>
                <c:pt idx="50">
                  <c:v>1.5087274368852377E-4</c:v>
                </c:pt>
                <c:pt idx="51">
                  <c:v>1.5105660713743418E-4</c:v>
                </c:pt>
                <c:pt idx="52">
                  <c:v>1.525490079075098E-4</c:v>
                </c:pt>
                <c:pt idx="53">
                  <c:v>1.5254902245942503E-4</c:v>
                </c:pt>
                <c:pt idx="54">
                  <c:v>1.5727823483757675E-4</c:v>
                </c:pt>
                <c:pt idx="55">
                  <c:v>1.5727829304523766E-4</c:v>
                </c:pt>
                <c:pt idx="56">
                  <c:v>1.5745888231322169E-4</c:v>
                </c:pt>
                <c:pt idx="57">
                  <c:v>1.5745891141705215E-4</c:v>
                </c:pt>
                <c:pt idx="58">
                  <c:v>1.5786787844263017E-4</c:v>
                </c:pt>
                <c:pt idx="59">
                  <c:v>1.5809111937414855E-4</c:v>
                </c:pt>
                <c:pt idx="60">
                  <c:v>1.5815073857083917E-4</c:v>
                </c:pt>
                <c:pt idx="61">
                  <c:v>1.5815073857083917E-4</c:v>
                </c:pt>
                <c:pt idx="62">
                  <c:v>1.5856146637815982E-4</c:v>
                </c:pt>
                <c:pt idx="63">
                  <c:v>1.6388687072321773E-4</c:v>
                </c:pt>
                <c:pt idx="64">
                  <c:v>1.6388692893087864E-4</c:v>
                </c:pt>
                <c:pt idx="65">
                  <c:v>1.6421187319792807E-4</c:v>
                </c:pt>
                <c:pt idx="66">
                  <c:v>1.6974678146652877E-4</c:v>
                </c:pt>
                <c:pt idx="67">
                  <c:v>1.6992611926980317E-4</c:v>
                </c:pt>
                <c:pt idx="68">
                  <c:v>1.6992614837363362E-4</c:v>
                </c:pt>
                <c:pt idx="69">
                  <c:v>1.6994346515275538E-4</c:v>
                </c:pt>
                <c:pt idx="70">
                  <c:v>1.7079041572287679E-4</c:v>
                </c:pt>
                <c:pt idx="71">
                  <c:v>1.7083021521102637E-4</c:v>
                </c:pt>
                <c:pt idx="72">
                  <c:v>1.7083021521102637E-4</c:v>
                </c:pt>
                <c:pt idx="73">
                  <c:v>1.7106716404668987E-4</c:v>
                </c:pt>
                <c:pt idx="74">
                  <c:v>1.7111112538259476E-4</c:v>
                </c:pt>
                <c:pt idx="75">
                  <c:v>1.7603875312488526E-4</c:v>
                </c:pt>
                <c:pt idx="76">
                  <c:v>1.7621438018977642E-4</c:v>
                </c:pt>
                <c:pt idx="77">
                  <c:v>1.7621439474169165E-4</c:v>
                </c:pt>
                <c:pt idx="78">
                  <c:v>1.7630847287364304E-4</c:v>
                </c:pt>
                <c:pt idx="79">
                  <c:v>1.7645469051785767E-4</c:v>
                </c:pt>
                <c:pt idx="80">
                  <c:v>1.7671495152171701E-4</c:v>
                </c:pt>
                <c:pt idx="81">
                  <c:v>1.7691137327346951E-4</c:v>
                </c:pt>
                <c:pt idx="82">
                  <c:v>1.7691137327346951E-4</c:v>
                </c:pt>
                <c:pt idx="83">
                  <c:v>1.7941585974767804E-4</c:v>
                </c:pt>
                <c:pt idx="84">
                  <c:v>1.8408693722449243E-4</c:v>
                </c:pt>
                <c:pt idx="85">
                  <c:v>1.8417567480355501E-4</c:v>
                </c:pt>
                <c:pt idx="86">
                  <c:v>1.8489675130695105E-4</c:v>
                </c:pt>
                <c:pt idx="87">
                  <c:v>1.8528253713157028E-4</c:v>
                </c:pt>
                <c:pt idx="88">
                  <c:v>1.8528255168348551E-4</c:v>
                </c:pt>
                <c:pt idx="89">
                  <c:v>1.853896101238206E-4</c:v>
                </c:pt>
                <c:pt idx="90">
                  <c:v>1.853896101238206E-4</c:v>
                </c:pt>
                <c:pt idx="91">
                  <c:v>1.8979767628479749E-4</c:v>
                </c:pt>
                <c:pt idx="92">
                  <c:v>1.9021864864043891E-4</c:v>
                </c:pt>
                <c:pt idx="93">
                  <c:v>1.9244948634877801E-4</c:v>
                </c:pt>
                <c:pt idx="94">
                  <c:v>1.9244950090069324E-4</c:v>
                </c:pt>
                <c:pt idx="95">
                  <c:v>1.9516021711751819E-4</c:v>
                </c:pt>
                <c:pt idx="96">
                  <c:v>1.9516021711751819E-4</c:v>
                </c:pt>
                <c:pt idx="97">
                  <c:v>1.953576720552519E-4</c:v>
                </c:pt>
                <c:pt idx="98">
                  <c:v>1.953576720552519E-4</c:v>
                </c:pt>
                <c:pt idx="99">
                  <c:v>1.9862683257088065E-4</c:v>
                </c:pt>
                <c:pt idx="100">
                  <c:v>1.9887021335307509E-4</c:v>
                </c:pt>
                <c:pt idx="101">
                  <c:v>1.9936679746024311E-4</c:v>
                </c:pt>
                <c:pt idx="102">
                  <c:v>2.0053416665177792E-4</c:v>
                </c:pt>
                <c:pt idx="103">
                  <c:v>2.0311250409577042E-4</c:v>
                </c:pt>
                <c:pt idx="104">
                  <c:v>2.0311251864768565E-4</c:v>
                </c:pt>
                <c:pt idx="105">
                  <c:v>2.0414516620803624E-4</c:v>
                </c:pt>
                <c:pt idx="106">
                  <c:v>2.041451953118667E-4</c:v>
                </c:pt>
                <c:pt idx="107">
                  <c:v>2.0456447964534163E-4</c:v>
                </c:pt>
                <c:pt idx="108">
                  <c:v>2.065351145574823E-4</c:v>
                </c:pt>
                <c:pt idx="109">
                  <c:v>2.0883860997855663E-4</c:v>
                </c:pt>
                <c:pt idx="110">
                  <c:v>2.1003917208872736E-4</c:v>
                </c:pt>
                <c:pt idx="111">
                  <c:v>2.1057925187051296E-4</c:v>
                </c:pt>
                <c:pt idx="112">
                  <c:v>2.1082212333567441E-4</c:v>
                </c:pt>
                <c:pt idx="113">
                  <c:v>2.1082215243950486E-4</c:v>
                </c:pt>
                <c:pt idx="114">
                  <c:v>2.1241116337478161E-4</c:v>
                </c:pt>
                <c:pt idx="115">
                  <c:v>2.1241117792669684E-4</c:v>
                </c:pt>
                <c:pt idx="116">
                  <c:v>2.147458289982751E-4</c:v>
                </c:pt>
                <c:pt idx="117">
                  <c:v>2.147458289982751E-4</c:v>
                </c:pt>
                <c:pt idx="118">
                  <c:v>2.160933509003371E-4</c:v>
                </c:pt>
                <c:pt idx="119">
                  <c:v>2.1769246086478233E-4</c:v>
                </c:pt>
                <c:pt idx="120">
                  <c:v>2.1928576461505145E-4</c:v>
                </c:pt>
                <c:pt idx="121">
                  <c:v>2.2205196728464216E-4</c:v>
                </c:pt>
                <c:pt idx="122">
                  <c:v>2.2205196728464216E-4</c:v>
                </c:pt>
                <c:pt idx="123">
                  <c:v>2.2278944379650056E-4</c:v>
                </c:pt>
                <c:pt idx="124">
                  <c:v>2.2278945834841579E-4</c:v>
                </c:pt>
                <c:pt idx="125">
                  <c:v>2.2335423273034394E-4</c:v>
                </c:pt>
                <c:pt idx="126">
                  <c:v>2.2335429093800485E-4</c:v>
                </c:pt>
                <c:pt idx="127">
                  <c:v>2.235903957625851E-4</c:v>
                </c:pt>
                <c:pt idx="128">
                  <c:v>2.242258342448622E-4</c:v>
                </c:pt>
                <c:pt idx="129">
                  <c:v>2.2422587790060788E-4</c:v>
                </c:pt>
                <c:pt idx="130">
                  <c:v>2.2437422012444586E-4</c:v>
                </c:pt>
                <c:pt idx="131">
                  <c:v>2.2437423467636108E-4</c:v>
                </c:pt>
                <c:pt idx="132">
                  <c:v>2.2901025658939034E-4</c:v>
                </c:pt>
                <c:pt idx="133">
                  <c:v>2.3110526672098786E-4</c:v>
                </c:pt>
                <c:pt idx="134">
                  <c:v>2.3115704243537039E-4</c:v>
                </c:pt>
                <c:pt idx="135">
                  <c:v>2.3115705698728561E-4</c:v>
                </c:pt>
                <c:pt idx="136">
                  <c:v>2.3135727678891271E-4</c:v>
                </c:pt>
                <c:pt idx="137">
                  <c:v>2.3139963741414249E-4</c:v>
                </c:pt>
                <c:pt idx="138">
                  <c:v>2.3494778724852949E-4</c:v>
                </c:pt>
                <c:pt idx="139">
                  <c:v>2.3494781635235995E-4</c:v>
                </c:pt>
                <c:pt idx="140">
                  <c:v>2.3501602117903531E-4</c:v>
                </c:pt>
                <c:pt idx="141">
                  <c:v>2.3554590006824583E-4</c:v>
                </c:pt>
                <c:pt idx="142">
                  <c:v>2.3675106058362871E-4</c:v>
                </c:pt>
                <c:pt idx="143">
                  <c:v>2.4052849039435387E-4</c:v>
                </c:pt>
                <c:pt idx="144">
                  <c:v>2.4152254627551883E-4</c:v>
                </c:pt>
                <c:pt idx="145">
                  <c:v>2.4362555996049196E-4</c:v>
                </c:pt>
                <c:pt idx="146">
                  <c:v>2.4362555996049196E-4</c:v>
                </c:pt>
                <c:pt idx="147">
                  <c:v>2.4454804952256382E-4</c:v>
                </c:pt>
                <c:pt idx="148">
                  <c:v>2.4840241530910134E-4</c:v>
                </c:pt>
                <c:pt idx="149">
                  <c:v>2.4967410718090832E-4</c:v>
                </c:pt>
                <c:pt idx="150">
                  <c:v>2.4993342231027782E-4</c:v>
                </c:pt>
                <c:pt idx="151">
                  <c:v>2.5011674733832479E-4</c:v>
                </c:pt>
                <c:pt idx="152">
                  <c:v>2.5011674733832479E-4</c:v>
                </c:pt>
                <c:pt idx="153">
                  <c:v>2.5045513757504523E-4</c:v>
                </c:pt>
                <c:pt idx="154">
                  <c:v>2.5108241243287921E-4</c:v>
                </c:pt>
                <c:pt idx="155">
                  <c:v>2.5392419775016606E-4</c:v>
                </c:pt>
                <c:pt idx="156">
                  <c:v>2.5509283295832574E-4</c:v>
                </c:pt>
                <c:pt idx="157">
                  <c:v>2.5524830562062562E-4</c:v>
                </c:pt>
                <c:pt idx="158">
                  <c:v>2.5544528034515679E-4</c:v>
                </c:pt>
                <c:pt idx="159">
                  <c:v>2.5689820176921785E-4</c:v>
                </c:pt>
                <c:pt idx="160">
                  <c:v>2.5689823087304831E-4</c:v>
                </c:pt>
                <c:pt idx="161">
                  <c:v>2.6061572134494781E-4</c:v>
                </c:pt>
                <c:pt idx="162">
                  <c:v>2.6101848925463855E-4</c:v>
                </c:pt>
                <c:pt idx="163">
                  <c:v>2.6101851835846901E-4</c:v>
                </c:pt>
                <c:pt idx="164">
                  <c:v>2.6330930995754898E-4</c:v>
                </c:pt>
                <c:pt idx="165">
                  <c:v>4.1549856541678309E-4</c:v>
                </c:pt>
                <c:pt idx="166">
                  <c:v>4.1549856541678309E-4</c:v>
                </c:pt>
                <c:pt idx="167">
                  <c:v>4.1549856541678309E-4</c:v>
                </c:pt>
                <c:pt idx="168">
                  <c:v>4.1549856541678309E-4</c:v>
                </c:pt>
                <c:pt idx="169">
                  <c:v>4.1549856541678309E-4</c:v>
                </c:pt>
                <c:pt idx="170">
                  <c:v>4.1549856541678309E-4</c:v>
                </c:pt>
              </c:numCache>
            </c:numRef>
          </c:xVal>
          <c:yVal>
            <c:numRef>
              <c:f>Mises!$B$1:$B$171</c:f>
              <c:numCache>
                <c:formatCode>General</c:formatCode>
                <c:ptCount val="171"/>
                <c:pt idx="0">
                  <c:v>66.591270446777344</c:v>
                </c:pt>
                <c:pt idx="1">
                  <c:v>79.423431396484375</c:v>
                </c:pt>
                <c:pt idx="2">
                  <c:v>46.758277893066406</c:v>
                </c:pt>
                <c:pt idx="3">
                  <c:v>79.423431396484375</c:v>
                </c:pt>
                <c:pt idx="4">
                  <c:v>68.292915344238281</c:v>
                </c:pt>
                <c:pt idx="5">
                  <c:v>92.264396667480469</c:v>
                </c:pt>
                <c:pt idx="6">
                  <c:v>79.423431396484375</c:v>
                </c:pt>
                <c:pt idx="7">
                  <c:v>54.653804779052734</c:v>
                </c:pt>
                <c:pt idx="8">
                  <c:v>66.591270446777344</c:v>
                </c:pt>
                <c:pt idx="9">
                  <c:v>68.292915344238281</c:v>
                </c:pt>
                <c:pt idx="10">
                  <c:v>46.758277893066406</c:v>
                </c:pt>
                <c:pt idx="11">
                  <c:v>68.292915344238281</c:v>
                </c:pt>
                <c:pt idx="12">
                  <c:v>54.593967437744141</c:v>
                </c:pt>
                <c:pt idx="13">
                  <c:v>71.155471801757812</c:v>
                </c:pt>
                <c:pt idx="14">
                  <c:v>46.758277893066406</c:v>
                </c:pt>
                <c:pt idx="15">
                  <c:v>66.591270446777344</c:v>
                </c:pt>
                <c:pt idx="16">
                  <c:v>54.653804779052734</c:v>
                </c:pt>
                <c:pt idx="17">
                  <c:v>79.423431396484375</c:v>
                </c:pt>
                <c:pt idx="18">
                  <c:v>66.591270446777344</c:v>
                </c:pt>
                <c:pt idx="19">
                  <c:v>45.880073547363281</c:v>
                </c:pt>
                <c:pt idx="20">
                  <c:v>45.880073547363281</c:v>
                </c:pt>
                <c:pt idx="21">
                  <c:v>45.880073547363281</c:v>
                </c:pt>
                <c:pt idx="22">
                  <c:v>45.880073547363281</c:v>
                </c:pt>
                <c:pt idx="23">
                  <c:v>45.880073547363281</c:v>
                </c:pt>
                <c:pt idx="24">
                  <c:v>48.341545104980469</c:v>
                </c:pt>
                <c:pt idx="25">
                  <c:v>51.920478820800781</c:v>
                </c:pt>
                <c:pt idx="26">
                  <c:v>51.920478820800781</c:v>
                </c:pt>
                <c:pt idx="27">
                  <c:v>51.920478820800781</c:v>
                </c:pt>
                <c:pt idx="28">
                  <c:v>51.920478820800781</c:v>
                </c:pt>
                <c:pt idx="29">
                  <c:v>51.920478820800781</c:v>
                </c:pt>
                <c:pt idx="30">
                  <c:v>51.920478820800781</c:v>
                </c:pt>
                <c:pt idx="31">
                  <c:v>51.920478820800781</c:v>
                </c:pt>
                <c:pt idx="32">
                  <c:v>51.920478820800781</c:v>
                </c:pt>
                <c:pt idx="33">
                  <c:v>54.458881378173828</c:v>
                </c:pt>
                <c:pt idx="34">
                  <c:v>54.458881378173828</c:v>
                </c:pt>
                <c:pt idx="35">
                  <c:v>56.114765167236328</c:v>
                </c:pt>
                <c:pt idx="36">
                  <c:v>56.114765167236328</c:v>
                </c:pt>
                <c:pt idx="37">
                  <c:v>59.846035003662109</c:v>
                </c:pt>
                <c:pt idx="38">
                  <c:v>60.2213134765625</c:v>
                </c:pt>
                <c:pt idx="39">
                  <c:v>60.2213134765625</c:v>
                </c:pt>
                <c:pt idx="40">
                  <c:v>60.2213134765625</c:v>
                </c:pt>
                <c:pt idx="41">
                  <c:v>59.846035003662109</c:v>
                </c:pt>
                <c:pt idx="42">
                  <c:v>59.846035003662109</c:v>
                </c:pt>
                <c:pt idx="43">
                  <c:v>61.102863311767578</c:v>
                </c:pt>
                <c:pt idx="44">
                  <c:v>64.859603881835938</c:v>
                </c:pt>
                <c:pt idx="45">
                  <c:v>64.859603881835938</c:v>
                </c:pt>
                <c:pt idx="46">
                  <c:v>64.859603881835938</c:v>
                </c:pt>
                <c:pt idx="47">
                  <c:v>69.20562744140625</c:v>
                </c:pt>
                <c:pt idx="48">
                  <c:v>69.20562744140625</c:v>
                </c:pt>
                <c:pt idx="49">
                  <c:v>71.174835205078125</c:v>
                </c:pt>
                <c:pt idx="50">
                  <c:v>71.174835205078125</c:v>
                </c:pt>
                <c:pt idx="51">
                  <c:v>71.174835205078125</c:v>
                </c:pt>
                <c:pt idx="52">
                  <c:v>71.174835205078125</c:v>
                </c:pt>
                <c:pt idx="53">
                  <c:v>72.028694152832031</c:v>
                </c:pt>
                <c:pt idx="54">
                  <c:v>72.028694152832031</c:v>
                </c:pt>
                <c:pt idx="55">
                  <c:v>74.764976501464844</c:v>
                </c:pt>
                <c:pt idx="56">
                  <c:v>74.764976501464844</c:v>
                </c:pt>
                <c:pt idx="57">
                  <c:v>73.528121948242187</c:v>
                </c:pt>
                <c:pt idx="58">
                  <c:v>73.528121948242187</c:v>
                </c:pt>
                <c:pt idx="59">
                  <c:v>73.528121948242187</c:v>
                </c:pt>
                <c:pt idx="60">
                  <c:v>73.528121948242187</c:v>
                </c:pt>
                <c:pt idx="61">
                  <c:v>78.717308044433594</c:v>
                </c:pt>
                <c:pt idx="62">
                  <c:v>78.717308044433594</c:v>
                </c:pt>
                <c:pt idx="63">
                  <c:v>78.717308044433594</c:v>
                </c:pt>
                <c:pt idx="64">
                  <c:v>76.001708984375</c:v>
                </c:pt>
                <c:pt idx="65">
                  <c:v>76.001708984375</c:v>
                </c:pt>
                <c:pt idx="66">
                  <c:v>78.717308044433594</c:v>
                </c:pt>
                <c:pt idx="67">
                  <c:v>81.090538024902344</c:v>
                </c:pt>
                <c:pt idx="68">
                  <c:v>80.922805786132812</c:v>
                </c:pt>
                <c:pt idx="69">
                  <c:v>80.922805786132812</c:v>
                </c:pt>
                <c:pt idx="70">
                  <c:v>80.922805786132812</c:v>
                </c:pt>
                <c:pt idx="71">
                  <c:v>80.922805786132812</c:v>
                </c:pt>
                <c:pt idx="72">
                  <c:v>80.236068725585937</c:v>
                </c:pt>
                <c:pt idx="73">
                  <c:v>80.236068725585937</c:v>
                </c:pt>
                <c:pt idx="74">
                  <c:v>80.236068725585937</c:v>
                </c:pt>
                <c:pt idx="75">
                  <c:v>82.792106628417969</c:v>
                </c:pt>
                <c:pt idx="76">
                  <c:v>82.792106628417969</c:v>
                </c:pt>
                <c:pt idx="77">
                  <c:v>81.721084594726563</c:v>
                </c:pt>
                <c:pt idx="78">
                  <c:v>81.721084594726563</c:v>
                </c:pt>
                <c:pt idx="79">
                  <c:v>81.721084594726563</c:v>
                </c:pt>
                <c:pt idx="80">
                  <c:v>82.792106628417969</c:v>
                </c:pt>
                <c:pt idx="81">
                  <c:v>83.334259033203125</c:v>
                </c:pt>
                <c:pt idx="82">
                  <c:v>83.492759704589844</c:v>
                </c:pt>
                <c:pt idx="83">
                  <c:v>83.492759704589844</c:v>
                </c:pt>
                <c:pt idx="84">
                  <c:v>85.744216918945313</c:v>
                </c:pt>
                <c:pt idx="85">
                  <c:v>85.744216918945313</c:v>
                </c:pt>
                <c:pt idx="86">
                  <c:v>85.744216918945313</c:v>
                </c:pt>
                <c:pt idx="87">
                  <c:v>85.744216918945313</c:v>
                </c:pt>
                <c:pt idx="88">
                  <c:v>85.081375122070313</c:v>
                </c:pt>
                <c:pt idx="89">
                  <c:v>85.081375122070313</c:v>
                </c:pt>
                <c:pt idx="90">
                  <c:v>86.271553039550781</c:v>
                </c:pt>
                <c:pt idx="91">
                  <c:v>86.271553039550781</c:v>
                </c:pt>
                <c:pt idx="92">
                  <c:v>86.271553039550781</c:v>
                </c:pt>
                <c:pt idx="93">
                  <c:v>86.271553039550781</c:v>
                </c:pt>
                <c:pt idx="94">
                  <c:v>86.404487609863281</c:v>
                </c:pt>
                <c:pt idx="95">
                  <c:v>86.404487609863281</c:v>
                </c:pt>
                <c:pt idx="96">
                  <c:v>87.988304138183594</c:v>
                </c:pt>
                <c:pt idx="97">
                  <c:v>87.988304138183594</c:v>
                </c:pt>
                <c:pt idx="98">
                  <c:v>88.529060363769531</c:v>
                </c:pt>
                <c:pt idx="99">
                  <c:v>88.529060363769531</c:v>
                </c:pt>
                <c:pt idx="100">
                  <c:v>88.529060363769531</c:v>
                </c:pt>
                <c:pt idx="101">
                  <c:v>88.985488891601563</c:v>
                </c:pt>
                <c:pt idx="102">
                  <c:v>88.529060363769531</c:v>
                </c:pt>
                <c:pt idx="103">
                  <c:v>89.114456176757813</c:v>
                </c:pt>
                <c:pt idx="104">
                  <c:v>90.67266845703125</c:v>
                </c:pt>
                <c:pt idx="105">
                  <c:v>90.67266845703125</c:v>
                </c:pt>
                <c:pt idx="106">
                  <c:v>89.05401611328125</c:v>
                </c:pt>
                <c:pt idx="107">
                  <c:v>89.05401611328125</c:v>
                </c:pt>
                <c:pt idx="108">
                  <c:v>89.114456176757813</c:v>
                </c:pt>
                <c:pt idx="109">
                  <c:v>90.67266845703125</c:v>
                </c:pt>
                <c:pt idx="110">
                  <c:v>89.114456176757813</c:v>
                </c:pt>
                <c:pt idx="111">
                  <c:v>90.307968139648438</c:v>
                </c:pt>
                <c:pt idx="112">
                  <c:v>90.307968139648438</c:v>
                </c:pt>
                <c:pt idx="113">
                  <c:v>90.601173400878906</c:v>
                </c:pt>
                <c:pt idx="114">
                  <c:v>90.601173400878906</c:v>
                </c:pt>
                <c:pt idx="115">
                  <c:v>91.129867553710938</c:v>
                </c:pt>
                <c:pt idx="116">
                  <c:v>91.129867553710938</c:v>
                </c:pt>
                <c:pt idx="117">
                  <c:v>90.251274108886719</c:v>
                </c:pt>
                <c:pt idx="118">
                  <c:v>90.251274108886719</c:v>
                </c:pt>
                <c:pt idx="119">
                  <c:v>90.079704284667969</c:v>
                </c:pt>
                <c:pt idx="120">
                  <c:v>92.319465637207031</c:v>
                </c:pt>
                <c:pt idx="121">
                  <c:v>92.319465637207031</c:v>
                </c:pt>
                <c:pt idx="122">
                  <c:v>91.45306396484375</c:v>
                </c:pt>
                <c:pt idx="123">
                  <c:v>91.45306396484375</c:v>
                </c:pt>
                <c:pt idx="124">
                  <c:v>91.741035461425781</c:v>
                </c:pt>
                <c:pt idx="125">
                  <c:v>91.741035461425781</c:v>
                </c:pt>
                <c:pt idx="126">
                  <c:v>90.797576904296875</c:v>
                </c:pt>
                <c:pt idx="127">
                  <c:v>90.797576904296875</c:v>
                </c:pt>
                <c:pt idx="128">
                  <c:v>91.741035461425781</c:v>
                </c:pt>
                <c:pt idx="129">
                  <c:v>91.333580017089844</c:v>
                </c:pt>
                <c:pt idx="130">
                  <c:v>91.333580017089844</c:v>
                </c:pt>
                <c:pt idx="131">
                  <c:v>92.155471801757812</c:v>
                </c:pt>
                <c:pt idx="132">
                  <c:v>92.155471801757812</c:v>
                </c:pt>
                <c:pt idx="133">
                  <c:v>92.155471801757812</c:v>
                </c:pt>
                <c:pt idx="134">
                  <c:v>92.155471801757812</c:v>
                </c:pt>
                <c:pt idx="135">
                  <c:v>91.580116271972656</c:v>
                </c:pt>
                <c:pt idx="136">
                  <c:v>91.580116271972656</c:v>
                </c:pt>
                <c:pt idx="137">
                  <c:v>91.580116271972656</c:v>
                </c:pt>
                <c:pt idx="138">
                  <c:v>91.580116271972656</c:v>
                </c:pt>
                <c:pt idx="139">
                  <c:v>92.255378723144531</c:v>
                </c:pt>
                <c:pt idx="140">
                  <c:v>92.255378723144531</c:v>
                </c:pt>
                <c:pt idx="141">
                  <c:v>91.580116271972656</c:v>
                </c:pt>
                <c:pt idx="142">
                  <c:v>91.731285095214844</c:v>
                </c:pt>
                <c:pt idx="143">
                  <c:v>91.731285095214844</c:v>
                </c:pt>
                <c:pt idx="144">
                  <c:v>91.731285095214844</c:v>
                </c:pt>
                <c:pt idx="145">
                  <c:v>91.731285095214844</c:v>
                </c:pt>
                <c:pt idx="146">
                  <c:v>93.061203002929688</c:v>
                </c:pt>
                <c:pt idx="147">
                  <c:v>93.061203002929688</c:v>
                </c:pt>
                <c:pt idx="148">
                  <c:v>93.061203002929688</c:v>
                </c:pt>
                <c:pt idx="149">
                  <c:v>93.061203002929688</c:v>
                </c:pt>
                <c:pt idx="150">
                  <c:v>93.061203002929688</c:v>
                </c:pt>
                <c:pt idx="151">
                  <c:v>93.381423950195313</c:v>
                </c:pt>
                <c:pt idx="152">
                  <c:v>93.019805908203125</c:v>
                </c:pt>
                <c:pt idx="153">
                  <c:v>93.019805908203125</c:v>
                </c:pt>
                <c:pt idx="154">
                  <c:v>93.019805908203125</c:v>
                </c:pt>
                <c:pt idx="155">
                  <c:v>93.019805908203125</c:v>
                </c:pt>
                <c:pt idx="156">
                  <c:v>93.019805908203125</c:v>
                </c:pt>
                <c:pt idx="157">
                  <c:v>93.019805908203125</c:v>
                </c:pt>
                <c:pt idx="158">
                  <c:v>93.019805908203125</c:v>
                </c:pt>
                <c:pt idx="159">
                  <c:v>93.019805908203125</c:v>
                </c:pt>
                <c:pt idx="160">
                  <c:v>92.619819641113281</c:v>
                </c:pt>
                <c:pt idx="161">
                  <c:v>92.619819641113281</c:v>
                </c:pt>
                <c:pt idx="162">
                  <c:v>92.498252868652344</c:v>
                </c:pt>
                <c:pt idx="163">
                  <c:v>93.002250671386719</c:v>
                </c:pt>
                <c:pt idx="164">
                  <c:v>93.002250671386719</c:v>
                </c:pt>
                <c:pt idx="165">
                  <c:v>93.248611450195313</c:v>
                </c:pt>
                <c:pt idx="166">
                  <c:v>96.714508056640625</c:v>
                </c:pt>
                <c:pt idx="167">
                  <c:v>96.697883605957031</c:v>
                </c:pt>
                <c:pt idx="168">
                  <c:v>93.130348205566406</c:v>
                </c:pt>
                <c:pt idx="169">
                  <c:v>91.671340942382813</c:v>
                </c:pt>
                <c:pt idx="170">
                  <c:v>92.695014953613281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18F4-456E-AE2E-84EC8462E48D}"/>
            </c:ext>
          </c:extLst>
        </c:ser>
        <c:ser>
          <c:idx val="1"/>
          <c:order val="1"/>
          <c:tx>
            <c:v>Mises Tumor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Mises!$C$1:$C$170</c:f>
              <c:numCache>
                <c:formatCode>General</c:formatCode>
                <c:ptCount val="170"/>
                <c:pt idx="0">
                  <c:v>0</c:v>
                </c:pt>
                <c:pt idx="1">
                  <c:v>0</c:v>
                </c:pt>
                <c:pt idx="2">
                  <c:v>9.800092811929062E-6</c:v>
                </c:pt>
                <c:pt idx="3">
                  <c:v>1.9600185623858124E-5</c:v>
                </c:pt>
                <c:pt idx="4">
                  <c:v>2.9400278435787186E-5</c:v>
                </c:pt>
                <c:pt idx="5">
                  <c:v>3.4327895264141262E-5</c:v>
                </c:pt>
                <c:pt idx="6">
                  <c:v>3.9200371247716248E-5</c:v>
                </c:pt>
                <c:pt idx="7">
                  <c:v>3.9200371247716248E-5</c:v>
                </c:pt>
                <c:pt idx="8">
                  <c:v>4.900046405964531E-5</c:v>
                </c:pt>
                <c:pt idx="9">
                  <c:v>4.900046405964531E-5</c:v>
                </c:pt>
                <c:pt idx="10">
                  <c:v>5.3928222769172862E-5</c:v>
                </c:pt>
                <c:pt idx="11">
                  <c:v>5.3928222769172862E-5</c:v>
                </c:pt>
                <c:pt idx="12">
                  <c:v>6.3672887335997075E-5</c:v>
                </c:pt>
                <c:pt idx="13">
                  <c:v>6.8601089878939092E-5</c:v>
                </c:pt>
                <c:pt idx="14">
                  <c:v>7.3562725447118282E-5</c:v>
                </c:pt>
                <c:pt idx="15">
                  <c:v>7.8548808232881129E-5</c:v>
                </c:pt>
                <c:pt idx="16">
                  <c:v>7.8548808232881129E-5</c:v>
                </c:pt>
                <c:pt idx="17">
                  <c:v>8.3553451986517757E-5</c:v>
                </c:pt>
                <c:pt idx="18">
                  <c:v>8.3553451986517757E-5</c:v>
                </c:pt>
                <c:pt idx="19">
                  <c:v>8.3553451986517757E-5</c:v>
                </c:pt>
                <c:pt idx="20">
                  <c:v>8.8573433458805084E-5</c:v>
                </c:pt>
                <c:pt idx="21">
                  <c:v>8.8573433458805084E-5</c:v>
                </c:pt>
                <c:pt idx="22">
                  <c:v>9.3605922302231193E-5</c:v>
                </c:pt>
                <c:pt idx="23">
                  <c:v>9.3605922302231193E-5</c:v>
                </c:pt>
                <c:pt idx="24">
                  <c:v>9.8649841675069183E-5</c:v>
                </c:pt>
                <c:pt idx="25">
                  <c:v>9.8649885330814868E-5</c:v>
                </c:pt>
                <c:pt idx="26">
                  <c:v>9.8651260486803949E-5</c:v>
                </c:pt>
                <c:pt idx="27">
                  <c:v>1.0370449308538809E-4</c:v>
                </c:pt>
                <c:pt idx="28">
                  <c:v>1.0876876331167296E-4</c:v>
                </c:pt>
                <c:pt idx="29">
                  <c:v>1.0876876331167296E-4</c:v>
                </c:pt>
                <c:pt idx="30">
                  <c:v>1.1384252866264433E-4</c:v>
                </c:pt>
                <c:pt idx="31">
                  <c:v>1.1892569455085322E-4</c:v>
                </c:pt>
                <c:pt idx="32">
                  <c:v>1.1892569455085322E-4</c:v>
                </c:pt>
                <c:pt idx="33">
                  <c:v>1.2401840649545193E-4</c:v>
                </c:pt>
                <c:pt idx="34">
                  <c:v>1.2912029342260212E-4</c:v>
                </c:pt>
                <c:pt idx="35">
                  <c:v>1.2912263628095388E-4</c:v>
                </c:pt>
                <c:pt idx="36">
                  <c:v>1.2912497913930565E-4</c:v>
                </c:pt>
                <c:pt idx="37">
                  <c:v>1.3423711061477661E-4</c:v>
                </c:pt>
                <c:pt idx="38">
                  <c:v>1.3423711061477661E-4</c:v>
                </c:pt>
                <c:pt idx="39">
                  <c:v>1.3935989409219474E-4</c:v>
                </c:pt>
                <c:pt idx="40">
                  <c:v>1.3936533650849015E-4</c:v>
                </c:pt>
                <c:pt idx="41">
                  <c:v>1.3936805771663785E-4</c:v>
                </c:pt>
                <c:pt idx="42">
                  <c:v>1.4449977607000619E-4</c:v>
                </c:pt>
                <c:pt idx="43">
                  <c:v>1.4449977607000619E-4</c:v>
                </c:pt>
                <c:pt idx="44">
                  <c:v>1.4964697766117752E-4</c:v>
                </c:pt>
                <c:pt idx="45">
                  <c:v>1.5480876027140766E-4</c:v>
                </c:pt>
                <c:pt idx="46">
                  <c:v>1.5480876027140766E-4</c:v>
                </c:pt>
                <c:pt idx="47">
                  <c:v>1.5481203445233405E-4</c:v>
                </c:pt>
                <c:pt idx="48">
                  <c:v>1.599876704858616E-4</c:v>
                </c:pt>
                <c:pt idx="49">
                  <c:v>1.599876704858616E-4</c:v>
                </c:pt>
                <c:pt idx="50">
                  <c:v>1.5999120660126209E-4</c:v>
                </c:pt>
                <c:pt idx="51">
                  <c:v>1.6518714255653322E-4</c:v>
                </c:pt>
                <c:pt idx="52">
                  <c:v>1.6519082419108599E-4</c:v>
                </c:pt>
                <c:pt idx="53">
                  <c:v>1.7041225510183722E-4</c:v>
                </c:pt>
                <c:pt idx="54">
                  <c:v>1.7041612591128796E-4</c:v>
                </c:pt>
                <c:pt idx="55">
                  <c:v>1.7567025497555733E-4</c:v>
                </c:pt>
                <c:pt idx="56">
                  <c:v>1.7567025497555733E-4</c:v>
                </c:pt>
                <c:pt idx="57">
                  <c:v>1.7567435861565173E-4</c:v>
                </c:pt>
                <c:pt idx="58">
                  <c:v>1.8097311840392649E-4</c:v>
                </c:pt>
                <c:pt idx="59">
                  <c:v>1.8097311840392649E-4</c:v>
                </c:pt>
                <c:pt idx="60">
                  <c:v>1.8097749853041023E-4</c:v>
                </c:pt>
                <c:pt idx="61">
                  <c:v>1.8633845320437104E-4</c:v>
                </c:pt>
                <c:pt idx="62">
                  <c:v>1.8633845320437104E-4</c:v>
                </c:pt>
                <c:pt idx="63">
                  <c:v>1.8634268781170249E-4</c:v>
                </c:pt>
                <c:pt idx="64">
                  <c:v>1.913894375320524E-4</c:v>
                </c:pt>
                <c:pt idx="65">
                  <c:v>1.913894375320524E-4</c:v>
                </c:pt>
                <c:pt idx="66">
                  <c:v>1.9139386131428182E-4</c:v>
                </c:pt>
                <c:pt idx="67">
                  <c:v>1.9644011626951396E-4</c:v>
                </c:pt>
                <c:pt idx="68">
                  <c:v>1.9644011626951396E-4</c:v>
                </c:pt>
                <c:pt idx="69">
                  <c:v>1.964447001228109E-4</c:v>
                </c:pt>
                <c:pt idx="70">
                  <c:v>2.0149044576101005E-4</c:v>
                </c:pt>
                <c:pt idx="71">
                  <c:v>2.0149044576101005E-4</c:v>
                </c:pt>
                <c:pt idx="72">
                  <c:v>2.0149520423728973E-4</c:v>
                </c:pt>
                <c:pt idx="73">
                  <c:v>2.0654061518143862E-4</c:v>
                </c:pt>
                <c:pt idx="74">
                  <c:v>2.0654554828070104E-4</c:v>
                </c:pt>
                <c:pt idx="75">
                  <c:v>2.1159055177122355E-4</c:v>
                </c:pt>
                <c:pt idx="76">
                  <c:v>2.1159564494155347E-4</c:v>
                </c:pt>
                <c:pt idx="77">
                  <c:v>2.1664025553036481E-4</c:v>
                </c:pt>
                <c:pt idx="78">
                  <c:v>2.1664025553036481E-4</c:v>
                </c:pt>
                <c:pt idx="79">
                  <c:v>2.1664025553036481E-4</c:v>
                </c:pt>
                <c:pt idx="80">
                  <c:v>2.1664552332367748E-4</c:v>
                </c:pt>
                <c:pt idx="81">
                  <c:v>2.2168968280311674E-4</c:v>
                </c:pt>
                <c:pt idx="82">
                  <c:v>2.2168968280311674E-4</c:v>
                </c:pt>
                <c:pt idx="83">
                  <c:v>2.2169512521941215E-4</c:v>
                </c:pt>
                <c:pt idx="84">
                  <c:v>2.2673899366054684E-4</c:v>
                </c:pt>
                <c:pt idx="85">
                  <c:v>2.2674459614790976E-4</c:v>
                </c:pt>
                <c:pt idx="86">
                  <c:v>2.3178807168733329E-4</c:v>
                </c:pt>
                <c:pt idx="87">
                  <c:v>2.3178807168733329E-4</c:v>
                </c:pt>
                <c:pt idx="88">
                  <c:v>2.3179383424576372E-4</c:v>
                </c:pt>
                <c:pt idx="89">
                  <c:v>2.3179383424576372E-4</c:v>
                </c:pt>
                <c:pt idx="90">
                  <c:v>2.3683697509113699E-4</c:v>
                </c:pt>
                <c:pt idx="91">
                  <c:v>2.3683697509113699E-4</c:v>
                </c:pt>
                <c:pt idx="92">
                  <c:v>2.3684352345298976E-4</c:v>
                </c:pt>
                <c:pt idx="93">
                  <c:v>2.4234558804892004E-4</c:v>
                </c:pt>
                <c:pt idx="94">
                  <c:v>2.423522382741794E-4</c:v>
                </c:pt>
                <c:pt idx="95">
                  <c:v>2.4778902297839522E-4</c:v>
                </c:pt>
                <c:pt idx="96">
                  <c:v>2.4778902297839522E-4</c:v>
                </c:pt>
                <c:pt idx="97">
                  <c:v>2.4779574596323073E-4</c:v>
                </c:pt>
                <c:pt idx="98">
                  <c:v>2.4779574596323073E-4</c:v>
                </c:pt>
                <c:pt idx="99">
                  <c:v>2.4779574596323073E-4</c:v>
                </c:pt>
                <c:pt idx="100">
                  <c:v>2.5318792904727161E-4</c:v>
                </c:pt>
                <c:pt idx="101">
                  <c:v>2.5318792904727161E-4</c:v>
                </c:pt>
                <c:pt idx="102">
                  <c:v>2.531947975512594E-4</c:v>
                </c:pt>
                <c:pt idx="103">
                  <c:v>2.5855447165668011E-4</c:v>
                </c:pt>
                <c:pt idx="104">
                  <c:v>2.5855447165668011E-4</c:v>
                </c:pt>
                <c:pt idx="105">
                  <c:v>2.5856151478365064E-4</c:v>
                </c:pt>
                <c:pt idx="106">
                  <c:v>2.6389647973701358E-4</c:v>
                </c:pt>
                <c:pt idx="107">
                  <c:v>2.6389647973701358E-4</c:v>
                </c:pt>
                <c:pt idx="108">
                  <c:v>2.6389650884084404E-4</c:v>
                </c:pt>
                <c:pt idx="109">
                  <c:v>2.6390366838313639E-4</c:v>
                </c:pt>
                <c:pt idx="110">
                  <c:v>2.6921901735477149E-4</c:v>
                </c:pt>
                <c:pt idx="111">
                  <c:v>2.6921901735477149E-4</c:v>
                </c:pt>
                <c:pt idx="112">
                  <c:v>2.6922626420855522E-4</c:v>
                </c:pt>
                <c:pt idx="113">
                  <c:v>2.7452540234662592E-4</c:v>
                </c:pt>
                <c:pt idx="114">
                  <c:v>2.7452540234662592E-4</c:v>
                </c:pt>
                <c:pt idx="115">
                  <c:v>2.7453276561573148E-4</c:v>
                </c:pt>
                <c:pt idx="116">
                  <c:v>2.7981851599179208E-4</c:v>
                </c:pt>
                <c:pt idx="117">
                  <c:v>2.7981851599179208E-4</c:v>
                </c:pt>
                <c:pt idx="118">
                  <c:v>2.7982599567621946E-4</c:v>
                </c:pt>
                <c:pt idx="119">
                  <c:v>2.7982599567621946E-4</c:v>
                </c:pt>
                <c:pt idx="120">
                  <c:v>2.7982599567621946E-4</c:v>
                </c:pt>
                <c:pt idx="121">
                  <c:v>2.851002209354192E-4</c:v>
                </c:pt>
                <c:pt idx="122">
                  <c:v>2.851002209354192E-4</c:v>
                </c:pt>
                <c:pt idx="123">
                  <c:v>2.851002209354192E-4</c:v>
                </c:pt>
                <c:pt idx="124">
                  <c:v>2.8510767151601613E-4</c:v>
                </c:pt>
                <c:pt idx="125">
                  <c:v>2.9037197236903012E-4</c:v>
                </c:pt>
                <c:pt idx="126">
                  <c:v>2.9037197236903012E-4</c:v>
                </c:pt>
                <c:pt idx="127">
                  <c:v>2.9037942294962704E-4</c:v>
                </c:pt>
                <c:pt idx="128">
                  <c:v>2.9563499265350401E-4</c:v>
                </c:pt>
                <c:pt idx="129">
                  <c:v>2.9563499265350401E-4</c:v>
                </c:pt>
                <c:pt idx="130">
                  <c:v>2.9564238502644002E-4</c:v>
                </c:pt>
                <c:pt idx="131">
                  <c:v>3.0089009669609368E-4</c:v>
                </c:pt>
                <c:pt idx="132">
                  <c:v>3.0089009669609368E-4</c:v>
                </c:pt>
                <c:pt idx="133">
                  <c:v>3.0089728534221649E-4</c:v>
                </c:pt>
                <c:pt idx="134">
                  <c:v>3.0613827402703464E-4</c:v>
                </c:pt>
                <c:pt idx="135">
                  <c:v>3.0613827402703464E-4</c:v>
                </c:pt>
                <c:pt idx="136">
                  <c:v>3.0614508432336152E-4</c:v>
                </c:pt>
                <c:pt idx="137">
                  <c:v>3.1138028134591877E-4</c:v>
                </c:pt>
                <c:pt idx="138">
                  <c:v>3.1138653866946697E-4</c:v>
                </c:pt>
                <c:pt idx="139">
                  <c:v>3.1661658431403339E-4</c:v>
                </c:pt>
                <c:pt idx="140">
                  <c:v>3.1662199762649834E-4</c:v>
                </c:pt>
                <c:pt idx="141">
                  <c:v>3.2184793963097036E-4</c:v>
                </c:pt>
                <c:pt idx="142">
                  <c:v>3.2184793963097036E-4</c:v>
                </c:pt>
                <c:pt idx="143">
                  <c:v>3.2185215968638659E-4</c:v>
                </c:pt>
                <c:pt idx="144">
                  <c:v>3.2707495847716928E-4</c:v>
                </c:pt>
                <c:pt idx="145">
                  <c:v>3.2707495847716928E-4</c:v>
                </c:pt>
                <c:pt idx="146">
                  <c:v>3.3229819382540882E-4</c:v>
                </c:pt>
                <c:pt idx="147">
                  <c:v>3.3229819382540882E-4</c:v>
                </c:pt>
                <c:pt idx="148">
                  <c:v>3.3361499663442373E-4</c:v>
                </c:pt>
                <c:pt idx="149">
                  <c:v>3.3361499663442373E-4</c:v>
                </c:pt>
                <c:pt idx="150">
                  <c:v>3.375164233148098E-4</c:v>
                </c:pt>
                <c:pt idx="151">
                  <c:v>3.4273511846549809E-4</c:v>
                </c:pt>
                <c:pt idx="152">
                  <c:v>3.4273986238986254E-4</c:v>
                </c:pt>
                <c:pt idx="153">
                  <c:v>3.4273986238986254E-4</c:v>
                </c:pt>
                <c:pt idx="154">
                  <c:v>3.4794842940755188E-4</c:v>
                </c:pt>
                <c:pt idx="155">
                  <c:v>3.4794842940755188E-4</c:v>
                </c:pt>
                <c:pt idx="156">
                  <c:v>3.4794842940755188E-4</c:v>
                </c:pt>
                <c:pt idx="157">
                  <c:v>3.4795587998814881E-4</c:v>
                </c:pt>
                <c:pt idx="158">
                  <c:v>3.4795587998814881E-4</c:v>
                </c:pt>
                <c:pt idx="159">
                  <c:v>3.5316156572662294E-4</c:v>
                </c:pt>
                <c:pt idx="160">
                  <c:v>3.5317105357535183E-4</c:v>
                </c:pt>
                <c:pt idx="161">
                  <c:v>3.5317105357535183E-4</c:v>
                </c:pt>
                <c:pt idx="162">
                  <c:v>3.5317105357535183E-4</c:v>
                </c:pt>
                <c:pt idx="163">
                  <c:v>3.5837563336826861E-4</c:v>
                </c:pt>
                <c:pt idx="164">
                  <c:v>3.5838529583998024E-4</c:v>
                </c:pt>
                <c:pt idx="165">
                  <c:v>3.63589555490762E-4</c:v>
                </c:pt>
                <c:pt idx="166">
                  <c:v>3.635964822024107E-4</c:v>
                </c:pt>
                <c:pt idx="167">
                  <c:v>3.635964822024107E-4</c:v>
                </c:pt>
                <c:pt idx="168">
                  <c:v>3.6879561957903206E-4</c:v>
                </c:pt>
                <c:pt idx="169">
                  <c:v>3.6879561957903206E-4</c:v>
                </c:pt>
              </c:numCache>
            </c:numRef>
          </c:xVal>
          <c:yVal>
            <c:numRef>
              <c:f>Mises!$D$1:$D$170</c:f>
              <c:numCache>
                <c:formatCode>General</c:formatCode>
                <c:ptCount val="170"/>
                <c:pt idx="0">
                  <c:v>133.36198425292969</c:v>
                </c:pt>
                <c:pt idx="1">
                  <c:v>127.97800445556641</c:v>
                </c:pt>
                <c:pt idx="2">
                  <c:v>73.20623779296875</c:v>
                </c:pt>
                <c:pt idx="3">
                  <c:v>133.36198425292969</c:v>
                </c:pt>
                <c:pt idx="4">
                  <c:v>62.806278228759766</c:v>
                </c:pt>
                <c:pt idx="5">
                  <c:v>92.853530883789063</c:v>
                </c:pt>
                <c:pt idx="6">
                  <c:v>133.36198425292969</c:v>
                </c:pt>
                <c:pt idx="7">
                  <c:v>127.97800445556641</c:v>
                </c:pt>
                <c:pt idx="8">
                  <c:v>62.806278228759766</c:v>
                </c:pt>
                <c:pt idx="9">
                  <c:v>92.853530883789063</c:v>
                </c:pt>
                <c:pt idx="10">
                  <c:v>108.90814208984375</c:v>
                </c:pt>
                <c:pt idx="11">
                  <c:v>133.36198425292969</c:v>
                </c:pt>
                <c:pt idx="12">
                  <c:v>92.853530883789063</c:v>
                </c:pt>
                <c:pt idx="13">
                  <c:v>62.806278228759766</c:v>
                </c:pt>
                <c:pt idx="14">
                  <c:v>62.806278228759766</c:v>
                </c:pt>
                <c:pt idx="15">
                  <c:v>62.806278228759766</c:v>
                </c:pt>
                <c:pt idx="16">
                  <c:v>61.179283142089844</c:v>
                </c:pt>
                <c:pt idx="17">
                  <c:v>61.179283142089844</c:v>
                </c:pt>
                <c:pt idx="18">
                  <c:v>63.945423126220703</c:v>
                </c:pt>
                <c:pt idx="19">
                  <c:v>62.185497283935547</c:v>
                </c:pt>
                <c:pt idx="20">
                  <c:v>63.945423126220703</c:v>
                </c:pt>
                <c:pt idx="21">
                  <c:v>67.539451599121094</c:v>
                </c:pt>
                <c:pt idx="22">
                  <c:v>67.539451599121094</c:v>
                </c:pt>
                <c:pt idx="23">
                  <c:v>70.002037048339844</c:v>
                </c:pt>
                <c:pt idx="24">
                  <c:v>72.667404174804688</c:v>
                </c:pt>
                <c:pt idx="25">
                  <c:v>72.956474304199219</c:v>
                </c:pt>
                <c:pt idx="26">
                  <c:v>78.965431213378906</c:v>
                </c:pt>
                <c:pt idx="27">
                  <c:v>78.965431213378906</c:v>
                </c:pt>
                <c:pt idx="28">
                  <c:v>78.965431213378906</c:v>
                </c:pt>
                <c:pt idx="29">
                  <c:v>82.698341369628906</c:v>
                </c:pt>
                <c:pt idx="30">
                  <c:v>87.61041259765625</c:v>
                </c:pt>
                <c:pt idx="31">
                  <c:v>87.61041259765625</c:v>
                </c:pt>
                <c:pt idx="32">
                  <c:v>95.262550354003906</c:v>
                </c:pt>
                <c:pt idx="33">
                  <c:v>95.262550354003906</c:v>
                </c:pt>
                <c:pt idx="34">
                  <c:v>95.262550354003906</c:v>
                </c:pt>
                <c:pt idx="35">
                  <c:v>105.60071563720703</c:v>
                </c:pt>
                <c:pt idx="36">
                  <c:v>100.44059753417969</c:v>
                </c:pt>
                <c:pt idx="37">
                  <c:v>111.67288208007812</c:v>
                </c:pt>
                <c:pt idx="38">
                  <c:v>103.81034088134766</c:v>
                </c:pt>
                <c:pt idx="39">
                  <c:v>111.67288208007812</c:v>
                </c:pt>
                <c:pt idx="40">
                  <c:v>111.07109832763672</c:v>
                </c:pt>
                <c:pt idx="41">
                  <c:v>113.99260711669922</c:v>
                </c:pt>
                <c:pt idx="42">
                  <c:v>113.99260711669922</c:v>
                </c:pt>
                <c:pt idx="43">
                  <c:v>118.82821655273437</c:v>
                </c:pt>
                <c:pt idx="44">
                  <c:v>125.03667449951172</c:v>
                </c:pt>
                <c:pt idx="45">
                  <c:v>131.39225769042969</c:v>
                </c:pt>
                <c:pt idx="46">
                  <c:v>138.8060302734375</c:v>
                </c:pt>
                <c:pt idx="47">
                  <c:v>138.8060302734375</c:v>
                </c:pt>
                <c:pt idx="48">
                  <c:v>138.8060302734375</c:v>
                </c:pt>
                <c:pt idx="49">
                  <c:v>158.62283325195312</c:v>
                </c:pt>
                <c:pt idx="50">
                  <c:v>158.62283325195312</c:v>
                </c:pt>
                <c:pt idx="51">
                  <c:v>158.62283325195312</c:v>
                </c:pt>
                <c:pt idx="52">
                  <c:v>158.62283325195312</c:v>
                </c:pt>
                <c:pt idx="53">
                  <c:v>158.62283325195312</c:v>
                </c:pt>
                <c:pt idx="54">
                  <c:v>176.216552734375</c:v>
                </c:pt>
                <c:pt idx="55">
                  <c:v>176.216552734375</c:v>
                </c:pt>
                <c:pt idx="56">
                  <c:v>206.24603271484375</c:v>
                </c:pt>
                <c:pt idx="57">
                  <c:v>206.24603271484375</c:v>
                </c:pt>
                <c:pt idx="58">
                  <c:v>206.24603271484375</c:v>
                </c:pt>
                <c:pt idx="59">
                  <c:v>251.01602172851563</c:v>
                </c:pt>
                <c:pt idx="60">
                  <c:v>251.01602172851563</c:v>
                </c:pt>
                <c:pt idx="61">
                  <c:v>251.01602172851563</c:v>
                </c:pt>
                <c:pt idx="62">
                  <c:v>205.23883056640625</c:v>
                </c:pt>
                <c:pt idx="63">
                  <c:v>205.23883056640625</c:v>
                </c:pt>
                <c:pt idx="64">
                  <c:v>205.23883056640625</c:v>
                </c:pt>
                <c:pt idx="65">
                  <c:v>204.93020629882813</c:v>
                </c:pt>
                <c:pt idx="66">
                  <c:v>204.93020629882813</c:v>
                </c:pt>
                <c:pt idx="67">
                  <c:v>204.93020629882813</c:v>
                </c:pt>
                <c:pt idx="68">
                  <c:v>204.59004211425781</c:v>
                </c:pt>
                <c:pt idx="69">
                  <c:v>204.59004211425781</c:v>
                </c:pt>
                <c:pt idx="70">
                  <c:v>204.59004211425781</c:v>
                </c:pt>
                <c:pt idx="71">
                  <c:v>204.30079650878906</c:v>
                </c:pt>
                <c:pt idx="72">
                  <c:v>204.30079650878906</c:v>
                </c:pt>
                <c:pt idx="73">
                  <c:v>204.30079650878906</c:v>
                </c:pt>
                <c:pt idx="74">
                  <c:v>204.30079650878906</c:v>
                </c:pt>
                <c:pt idx="75">
                  <c:v>204.30079650878906</c:v>
                </c:pt>
                <c:pt idx="76">
                  <c:v>204.04544067382812</c:v>
                </c:pt>
                <c:pt idx="77">
                  <c:v>204.04544067382812</c:v>
                </c:pt>
                <c:pt idx="78">
                  <c:v>203.91702270507812</c:v>
                </c:pt>
                <c:pt idx="79">
                  <c:v>203.87261962890625</c:v>
                </c:pt>
                <c:pt idx="80">
                  <c:v>203.87261962890625</c:v>
                </c:pt>
                <c:pt idx="81">
                  <c:v>203.87261962890625</c:v>
                </c:pt>
                <c:pt idx="82">
                  <c:v>203.68399047851562</c:v>
                </c:pt>
                <c:pt idx="83">
                  <c:v>203.68399047851562</c:v>
                </c:pt>
                <c:pt idx="84">
                  <c:v>203.56474304199219</c:v>
                </c:pt>
                <c:pt idx="85">
                  <c:v>203.56474304199219</c:v>
                </c:pt>
                <c:pt idx="86">
                  <c:v>203.56474304199219</c:v>
                </c:pt>
                <c:pt idx="87">
                  <c:v>203.50807189941406</c:v>
                </c:pt>
                <c:pt idx="88">
                  <c:v>203.50807189941406</c:v>
                </c:pt>
                <c:pt idx="89">
                  <c:v>203.27229309082031</c:v>
                </c:pt>
                <c:pt idx="90">
                  <c:v>203.56794738769531</c:v>
                </c:pt>
                <c:pt idx="91">
                  <c:v>240.7933349609375</c:v>
                </c:pt>
                <c:pt idx="92">
                  <c:v>240.7933349609375</c:v>
                </c:pt>
                <c:pt idx="93">
                  <c:v>240.7933349609375</c:v>
                </c:pt>
                <c:pt idx="94">
                  <c:v>186.84783935546875</c:v>
                </c:pt>
                <c:pt idx="95">
                  <c:v>186.84783935546875</c:v>
                </c:pt>
                <c:pt idx="96">
                  <c:v>189.74574279785156</c:v>
                </c:pt>
                <c:pt idx="97">
                  <c:v>189.74574279785156</c:v>
                </c:pt>
                <c:pt idx="98">
                  <c:v>166.84696960449219</c:v>
                </c:pt>
                <c:pt idx="99">
                  <c:v>172.05015563964844</c:v>
                </c:pt>
                <c:pt idx="100">
                  <c:v>172.05015563964844</c:v>
                </c:pt>
                <c:pt idx="101">
                  <c:v>162.68421936035156</c:v>
                </c:pt>
                <c:pt idx="102">
                  <c:v>162.68421936035156</c:v>
                </c:pt>
                <c:pt idx="103">
                  <c:v>162.68421936035156</c:v>
                </c:pt>
                <c:pt idx="104">
                  <c:v>148.55220031738281</c:v>
                </c:pt>
                <c:pt idx="105">
                  <c:v>148.55220031738281</c:v>
                </c:pt>
                <c:pt idx="106">
                  <c:v>148.55220031738281</c:v>
                </c:pt>
                <c:pt idx="107">
                  <c:v>138.35305786132812</c:v>
                </c:pt>
                <c:pt idx="108">
                  <c:v>142.62933349609375</c:v>
                </c:pt>
                <c:pt idx="109">
                  <c:v>138.35305786132812</c:v>
                </c:pt>
                <c:pt idx="110">
                  <c:v>138.35305786132812</c:v>
                </c:pt>
                <c:pt idx="111">
                  <c:v>132.25564575195312</c:v>
                </c:pt>
                <c:pt idx="112">
                  <c:v>132.25564575195312</c:v>
                </c:pt>
                <c:pt idx="113">
                  <c:v>130.1522216796875</c:v>
                </c:pt>
                <c:pt idx="114">
                  <c:v>127.31017303466797</c:v>
                </c:pt>
                <c:pt idx="115">
                  <c:v>127.31017303466797</c:v>
                </c:pt>
                <c:pt idx="116">
                  <c:v>127.31017303466797</c:v>
                </c:pt>
                <c:pt idx="117">
                  <c:v>125.93125915527344</c:v>
                </c:pt>
                <c:pt idx="118">
                  <c:v>125.93125915527344</c:v>
                </c:pt>
                <c:pt idx="119">
                  <c:v>125.43295288085937</c:v>
                </c:pt>
                <c:pt idx="120">
                  <c:v>123.77679443359375</c:v>
                </c:pt>
                <c:pt idx="121">
                  <c:v>123.77679443359375</c:v>
                </c:pt>
                <c:pt idx="122">
                  <c:v>122.21163177490234</c:v>
                </c:pt>
                <c:pt idx="123">
                  <c:v>119.95793151855469</c:v>
                </c:pt>
                <c:pt idx="124">
                  <c:v>119.95793151855469</c:v>
                </c:pt>
                <c:pt idx="125">
                  <c:v>119.95793151855469</c:v>
                </c:pt>
                <c:pt idx="126">
                  <c:v>117.64667510986328</c:v>
                </c:pt>
                <c:pt idx="127">
                  <c:v>117.64667510986328</c:v>
                </c:pt>
                <c:pt idx="128">
                  <c:v>117.64667510986328</c:v>
                </c:pt>
                <c:pt idx="129">
                  <c:v>116.26344299316406</c:v>
                </c:pt>
                <c:pt idx="130">
                  <c:v>116.26344299316406</c:v>
                </c:pt>
                <c:pt idx="131">
                  <c:v>114.74457550048828</c:v>
                </c:pt>
                <c:pt idx="132">
                  <c:v>113.81571197509766</c:v>
                </c:pt>
                <c:pt idx="133">
                  <c:v>113.81571197509766</c:v>
                </c:pt>
                <c:pt idx="134">
                  <c:v>113.81571197509766</c:v>
                </c:pt>
                <c:pt idx="135">
                  <c:v>112.93951416015625</c:v>
                </c:pt>
                <c:pt idx="136">
                  <c:v>112.93951416015625</c:v>
                </c:pt>
                <c:pt idx="137">
                  <c:v>110.98668670654297</c:v>
                </c:pt>
                <c:pt idx="138">
                  <c:v>110.98668670654297</c:v>
                </c:pt>
                <c:pt idx="139">
                  <c:v>108.76199340820312</c:v>
                </c:pt>
                <c:pt idx="140">
                  <c:v>108.76199340820312</c:v>
                </c:pt>
                <c:pt idx="141">
                  <c:v>108.76199340820312</c:v>
                </c:pt>
                <c:pt idx="142">
                  <c:v>108.35424041748047</c:v>
                </c:pt>
                <c:pt idx="143">
                  <c:v>108.35424041748047</c:v>
                </c:pt>
                <c:pt idx="144">
                  <c:v>107.38979339599609</c:v>
                </c:pt>
                <c:pt idx="145">
                  <c:v>108.1075439453125</c:v>
                </c:pt>
                <c:pt idx="146">
                  <c:v>107.38979339599609</c:v>
                </c:pt>
                <c:pt idx="147">
                  <c:v>106.30302429199219</c:v>
                </c:pt>
                <c:pt idx="148">
                  <c:v>106.30302429199219</c:v>
                </c:pt>
                <c:pt idx="149">
                  <c:v>102.31810760498047</c:v>
                </c:pt>
                <c:pt idx="150">
                  <c:v>102.31810760498047</c:v>
                </c:pt>
                <c:pt idx="151">
                  <c:v>100.03568267822266</c:v>
                </c:pt>
                <c:pt idx="152">
                  <c:v>100.03568267822266</c:v>
                </c:pt>
                <c:pt idx="153">
                  <c:v>101.69393157958984</c:v>
                </c:pt>
                <c:pt idx="154">
                  <c:v>101.69393157958984</c:v>
                </c:pt>
                <c:pt idx="155">
                  <c:v>98.468673706054688</c:v>
                </c:pt>
                <c:pt idx="156">
                  <c:v>96.545783996582031</c:v>
                </c:pt>
                <c:pt idx="157">
                  <c:v>96.545783996582031</c:v>
                </c:pt>
                <c:pt idx="158">
                  <c:v>98.079483032226563</c:v>
                </c:pt>
                <c:pt idx="159">
                  <c:v>98.079483032226563</c:v>
                </c:pt>
                <c:pt idx="160">
                  <c:v>98.079483032226563</c:v>
                </c:pt>
                <c:pt idx="161">
                  <c:v>94.952278137207031</c:v>
                </c:pt>
                <c:pt idx="162">
                  <c:v>100.02703094482422</c:v>
                </c:pt>
                <c:pt idx="163">
                  <c:v>100.02703094482422</c:v>
                </c:pt>
                <c:pt idx="164">
                  <c:v>100.02703094482422</c:v>
                </c:pt>
                <c:pt idx="165">
                  <c:v>101.23297119140625</c:v>
                </c:pt>
                <c:pt idx="166">
                  <c:v>101.23297119140625</c:v>
                </c:pt>
                <c:pt idx="167">
                  <c:v>103.87617492675781</c:v>
                </c:pt>
                <c:pt idx="168">
                  <c:v>103.87617492675781</c:v>
                </c:pt>
                <c:pt idx="169">
                  <c:v>111.54325866699219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18F4-456E-AE2E-84EC8462E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197632"/>
        <c:axId val="114199552"/>
      </c:scatterChart>
      <c:valAx>
        <c:axId val="114197632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Path Lenght (m)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199552"/>
        <c:crosses val="autoZero"/>
        <c:crossBetween val="midCat"/>
      </c:valAx>
      <c:valAx>
        <c:axId val="114199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Mises</a:t>
                </a:r>
                <a:r>
                  <a:rPr lang="en-US" baseline="0"/>
                  <a:t> Stress (Pa)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1976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Strain No Tumor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E!$A$1:$A$171</c:f>
              <c:numCache>
                <c:formatCode>General</c:formatCode>
                <c:ptCount val="171"/>
                <c:pt idx="0">
                  <c:v>0</c:v>
                </c:pt>
                <c:pt idx="1">
                  <c:v>0</c:v>
                </c:pt>
                <c:pt idx="2">
                  <c:v>9.1889196482952684E-6</c:v>
                </c:pt>
                <c:pt idx="3">
                  <c:v>1.8377839296590537E-5</c:v>
                </c:pt>
                <c:pt idx="4">
                  <c:v>1.8377839296590537E-5</c:v>
                </c:pt>
                <c:pt idx="5">
                  <c:v>3.3557091228431091E-5</c:v>
                </c:pt>
                <c:pt idx="6">
                  <c:v>3.3557091228431091E-5</c:v>
                </c:pt>
                <c:pt idx="7">
                  <c:v>4.2528175981715322E-5</c:v>
                </c:pt>
                <c:pt idx="8">
                  <c:v>5.1499257097020745E-5</c:v>
                </c:pt>
                <c:pt idx="9">
                  <c:v>5.1499257097020745E-5</c:v>
                </c:pt>
                <c:pt idx="10">
                  <c:v>6.1192418797872961E-5</c:v>
                </c:pt>
                <c:pt idx="11">
                  <c:v>6.4064370235428214E-5</c:v>
                </c:pt>
                <c:pt idx="12">
                  <c:v>7.088558777468279E-5</c:v>
                </c:pt>
                <c:pt idx="13">
                  <c:v>7.088558777468279E-5</c:v>
                </c:pt>
                <c:pt idx="14">
                  <c:v>8.0074503784999251E-5</c:v>
                </c:pt>
                <c:pt idx="15">
                  <c:v>8.9263419795315713E-5</c:v>
                </c:pt>
                <c:pt idx="16">
                  <c:v>9.7884854767471552E-5</c:v>
                </c:pt>
                <c:pt idx="17">
                  <c:v>1.0650628973962739E-4</c:v>
                </c:pt>
                <c:pt idx="18">
                  <c:v>1.0650628973962739E-4</c:v>
                </c:pt>
                <c:pt idx="19">
                  <c:v>1.1619945144047961E-4</c:v>
                </c:pt>
                <c:pt idx="20">
                  <c:v>1.2194726150482893E-4</c:v>
                </c:pt>
                <c:pt idx="21">
                  <c:v>1.2199448974570259E-4</c:v>
                </c:pt>
                <c:pt idx="22">
                  <c:v>1.2201809295220301E-4</c:v>
                </c:pt>
                <c:pt idx="23">
                  <c:v>1.2284202966839075E-4</c:v>
                </c:pt>
                <c:pt idx="24">
                  <c:v>1.2289980077184737E-4</c:v>
                </c:pt>
                <c:pt idx="25">
                  <c:v>1.2546911602839828E-4</c:v>
                </c:pt>
                <c:pt idx="26">
                  <c:v>1.26291299238801E-4</c:v>
                </c:pt>
                <c:pt idx="27">
                  <c:v>1.2822145072277635E-4</c:v>
                </c:pt>
                <c:pt idx="28">
                  <c:v>1.2823844735976309E-4</c:v>
                </c:pt>
                <c:pt idx="29">
                  <c:v>1.2826168676838279E-4</c:v>
                </c:pt>
                <c:pt idx="30">
                  <c:v>1.2889724166598171E-4</c:v>
                </c:pt>
                <c:pt idx="31">
                  <c:v>1.2905595940537751E-4</c:v>
                </c:pt>
                <c:pt idx="32">
                  <c:v>1.3214049977250397E-4</c:v>
                </c:pt>
                <c:pt idx="33">
                  <c:v>1.3214052887633443E-4</c:v>
                </c:pt>
                <c:pt idx="34">
                  <c:v>1.3636074436362833E-4</c:v>
                </c:pt>
                <c:pt idx="35">
                  <c:v>1.3636074436362833E-4</c:v>
                </c:pt>
                <c:pt idx="36">
                  <c:v>1.3708486221730709E-4</c:v>
                </c:pt>
                <c:pt idx="37">
                  <c:v>1.3710299390368164E-4</c:v>
                </c:pt>
                <c:pt idx="38">
                  <c:v>1.3710302300751209E-4</c:v>
                </c:pt>
                <c:pt idx="39">
                  <c:v>1.3731209037359804E-4</c:v>
                </c:pt>
                <c:pt idx="40">
                  <c:v>1.3752171071246266E-4</c:v>
                </c:pt>
                <c:pt idx="41">
                  <c:v>1.3906514504924417E-4</c:v>
                </c:pt>
                <c:pt idx="42">
                  <c:v>1.4206230116542429E-4</c:v>
                </c:pt>
                <c:pt idx="43">
                  <c:v>1.4252119581215084E-4</c:v>
                </c:pt>
                <c:pt idx="44">
                  <c:v>1.4285373617894948E-4</c:v>
                </c:pt>
                <c:pt idx="45">
                  <c:v>1.4333080616779625E-4</c:v>
                </c:pt>
                <c:pt idx="46">
                  <c:v>1.4400263899005949E-4</c:v>
                </c:pt>
                <c:pt idx="47">
                  <c:v>1.4400265354197472E-4</c:v>
                </c:pt>
                <c:pt idx="48">
                  <c:v>1.4843646204099059E-4</c:v>
                </c:pt>
                <c:pt idx="49">
                  <c:v>1.4843649114482105E-4</c:v>
                </c:pt>
                <c:pt idx="50">
                  <c:v>1.5087274368852377E-4</c:v>
                </c:pt>
                <c:pt idx="51">
                  <c:v>1.5105660713743418E-4</c:v>
                </c:pt>
                <c:pt idx="52">
                  <c:v>1.525490079075098E-4</c:v>
                </c:pt>
                <c:pt idx="53">
                  <c:v>1.5254902245942503E-4</c:v>
                </c:pt>
                <c:pt idx="54">
                  <c:v>1.5727823483757675E-4</c:v>
                </c:pt>
                <c:pt idx="55">
                  <c:v>1.5727829304523766E-4</c:v>
                </c:pt>
                <c:pt idx="56">
                  <c:v>1.5745888231322169E-4</c:v>
                </c:pt>
                <c:pt idx="57">
                  <c:v>1.5745891141705215E-4</c:v>
                </c:pt>
                <c:pt idx="58">
                  <c:v>1.5786787844263017E-4</c:v>
                </c:pt>
                <c:pt idx="59">
                  <c:v>1.5809111937414855E-4</c:v>
                </c:pt>
                <c:pt idx="60">
                  <c:v>1.5815073857083917E-4</c:v>
                </c:pt>
                <c:pt idx="61">
                  <c:v>1.5815073857083917E-4</c:v>
                </c:pt>
                <c:pt idx="62">
                  <c:v>1.5856146637815982E-4</c:v>
                </c:pt>
                <c:pt idx="63">
                  <c:v>1.6388687072321773E-4</c:v>
                </c:pt>
                <c:pt idx="64">
                  <c:v>1.6388692893087864E-4</c:v>
                </c:pt>
                <c:pt idx="65">
                  <c:v>1.6421187319792807E-4</c:v>
                </c:pt>
                <c:pt idx="66">
                  <c:v>1.6974678146652877E-4</c:v>
                </c:pt>
                <c:pt idx="67">
                  <c:v>1.6992611926980317E-4</c:v>
                </c:pt>
                <c:pt idx="68">
                  <c:v>1.6992614837363362E-4</c:v>
                </c:pt>
                <c:pt idx="69">
                  <c:v>1.6994346515275538E-4</c:v>
                </c:pt>
                <c:pt idx="70">
                  <c:v>1.7079041572287679E-4</c:v>
                </c:pt>
                <c:pt idx="71">
                  <c:v>1.7083021521102637E-4</c:v>
                </c:pt>
                <c:pt idx="72">
                  <c:v>1.7083021521102637E-4</c:v>
                </c:pt>
                <c:pt idx="73">
                  <c:v>1.7106716404668987E-4</c:v>
                </c:pt>
                <c:pt idx="74">
                  <c:v>1.7111112538259476E-4</c:v>
                </c:pt>
                <c:pt idx="75">
                  <c:v>1.7603875312488526E-4</c:v>
                </c:pt>
                <c:pt idx="76">
                  <c:v>1.7621438018977642E-4</c:v>
                </c:pt>
                <c:pt idx="77">
                  <c:v>1.7621439474169165E-4</c:v>
                </c:pt>
                <c:pt idx="78">
                  <c:v>1.7630847287364304E-4</c:v>
                </c:pt>
                <c:pt idx="79">
                  <c:v>1.7645469051785767E-4</c:v>
                </c:pt>
                <c:pt idx="80">
                  <c:v>1.7671495152171701E-4</c:v>
                </c:pt>
                <c:pt idx="81">
                  <c:v>1.7691137327346951E-4</c:v>
                </c:pt>
                <c:pt idx="82">
                  <c:v>1.7691137327346951E-4</c:v>
                </c:pt>
                <c:pt idx="83">
                  <c:v>1.7941585974767804E-4</c:v>
                </c:pt>
                <c:pt idx="84">
                  <c:v>1.8408693722449243E-4</c:v>
                </c:pt>
                <c:pt idx="85">
                  <c:v>1.8417567480355501E-4</c:v>
                </c:pt>
                <c:pt idx="86">
                  <c:v>1.8489675130695105E-4</c:v>
                </c:pt>
                <c:pt idx="87">
                  <c:v>1.8528253713157028E-4</c:v>
                </c:pt>
                <c:pt idx="88">
                  <c:v>1.8528255168348551E-4</c:v>
                </c:pt>
                <c:pt idx="89">
                  <c:v>1.853896101238206E-4</c:v>
                </c:pt>
                <c:pt idx="90">
                  <c:v>1.853896101238206E-4</c:v>
                </c:pt>
                <c:pt idx="91">
                  <c:v>1.8979767628479749E-4</c:v>
                </c:pt>
                <c:pt idx="92">
                  <c:v>1.9021864864043891E-4</c:v>
                </c:pt>
                <c:pt idx="93">
                  <c:v>1.9244948634877801E-4</c:v>
                </c:pt>
                <c:pt idx="94">
                  <c:v>1.9244950090069324E-4</c:v>
                </c:pt>
                <c:pt idx="95">
                  <c:v>1.9516021711751819E-4</c:v>
                </c:pt>
                <c:pt idx="96">
                  <c:v>1.9516021711751819E-4</c:v>
                </c:pt>
                <c:pt idx="97">
                  <c:v>1.953576720552519E-4</c:v>
                </c:pt>
                <c:pt idx="98">
                  <c:v>1.953576720552519E-4</c:v>
                </c:pt>
                <c:pt idx="99">
                  <c:v>1.9862683257088065E-4</c:v>
                </c:pt>
                <c:pt idx="100">
                  <c:v>1.9887021335307509E-4</c:v>
                </c:pt>
                <c:pt idx="101">
                  <c:v>1.9936679746024311E-4</c:v>
                </c:pt>
                <c:pt idx="102">
                  <c:v>2.0053416665177792E-4</c:v>
                </c:pt>
                <c:pt idx="103">
                  <c:v>2.0311250409577042E-4</c:v>
                </c:pt>
                <c:pt idx="104">
                  <c:v>2.0311251864768565E-4</c:v>
                </c:pt>
                <c:pt idx="105">
                  <c:v>2.0414516620803624E-4</c:v>
                </c:pt>
                <c:pt idx="106">
                  <c:v>2.041451953118667E-4</c:v>
                </c:pt>
                <c:pt idx="107">
                  <c:v>2.0456447964534163E-4</c:v>
                </c:pt>
                <c:pt idx="108">
                  <c:v>2.065351145574823E-4</c:v>
                </c:pt>
                <c:pt idx="109">
                  <c:v>2.0883860997855663E-4</c:v>
                </c:pt>
                <c:pt idx="110">
                  <c:v>2.1003917208872736E-4</c:v>
                </c:pt>
                <c:pt idx="111">
                  <c:v>2.1057925187051296E-4</c:v>
                </c:pt>
                <c:pt idx="112">
                  <c:v>2.1082212333567441E-4</c:v>
                </c:pt>
                <c:pt idx="113">
                  <c:v>2.1082215243950486E-4</c:v>
                </c:pt>
                <c:pt idx="114">
                  <c:v>2.1241116337478161E-4</c:v>
                </c:pt>
                <c:pt idx="115">
                  <c:v>2.1241117792669684E-4</c:v>
                </c:pt>
                <c:pt idx="116">
                  <c:v>2.147458289982751E-4</c:v>
                </c:pt>
                <c:pt idx="117">
                  <c:v>2.147458289982751E-4</c:v>
                </c:pt>
                <c:pt idx="118">
                  <c:v>2.160933509003371E-4</c:v>
                </c:pt>
                <c:pt idx="119">
                  <c:v>2.1769246086478233E-4</c:v>
                </c:pt>
                <c:pt idx="120">
                  <c:v>2.1928576461505145E-4</c:v>
                </c:pt>
                <c:pt idx="121">
                  <c:v>2.2205196728464216E-4</c:v>
                </c:pt>
                <c:pt idx="122">
                  <c:v>2.2205196728464216E-4</c:v>
                </c:pt>
                <c:pt idx="123">
                  <c:v>2.2278944379650056E-4</c:v>
                </c:pt>
                <c:pt idx="124">
                  <c:v>2.2278945834841579E-4</c:v>
                </c:pt>
                <c:pt idx="125">
                  <c:v>2.2335423273034394E-4</c:v>
                </c:pt>
                <c:pt idx="126">
                  <c:v>2.2335429093800485E-4</c:v>
                </c:pt>
                <c:pt idx="127">
                  <c:v>2.235903957625851E-4</c:v>
                </c:pt>
                <c:pt idx="128">
                  <c:v>2.242258342448622E-4</c:v>
                </c:pt>
                <c:pt idx="129">
                  <c:v>2.2422587790060788E-4</c:v>
                </c:pt>
                <c:pt idx="130">
                  <c:v>2.2437422012444586E-4</c:v>
                </c:pt>
                <c:pt idx="131">
                  <c:v>2.2437423467636108E-4</c:v>
                </c:pt>
                <c:pt idx="132">
                  <c:v>2.2901025658939034E-4</c:v>
                </c:pt>
                <c:pt idx="133">
                  <c:v>2.3110526672098786E-4</c:v>
                </c:pt>
                <c:pt idx="134">
                  <c:v>2.3115704243537039E-4</c:v>
                </c:pt>
                <c:pt idx="135">
                  <c:v>2.3115705698728561E-4</c:v>
                </c:pt>
                <c:pt idx="136">
                  <c:v>2.3135727678891271E-4</c:v>
                </c:pt>
                <c:pt idx="137">
                  <c:v>2.3139963741414249E-4</c:v>
                </c:pt>
                <c:pt idx="138">
                  <c:v>2.3494778724852949E-4</c:v>
                </c:pt>
                <c:pt idx="139">
                  <c:v>2.3494781635235995E-4</c:v>
                </c:pt>
                <c:pt idx="140">
                  <c:v>2.3501602117903531E-4</c:v>
                </c:pt>
                <c:pt idx="141">
                  <c:v>2.3554590006824583E-4</c:v>
                </c:pt>
                <c:pt idx="142">
                  <c:v>2.3675106058362871E-4</c:v>
                </c:pt>
                <c:pt idx="143">
                  <c:v>2.4052849039435387E-4</c:v>
                </c:pt>
                <c:pt idx="144">
                  <c:v>2.4152254627551883E-4</c:v>
                </c:pt>
                <c:pt idx="145">
                  <c:v>2.4362555996049196E-4</c:v>
                </c:pt>
                <c:pt idx="146">
                  <c:v>2.4362555996049196E-4</c:v>
                </c:pt>
                <c:pt idx="147">
                  <c:v>2.4454804952256382E-4</c:v>
                </c:pt>
                <c:pt idx="148">
                  <c:v>2.4840241530910134E-4</c:v>
                </c:pt>
                <c:pt idx="149">
                  <c:v>2.4967410718090832E-4</c:v>
                </c:pt>
                <c:pt idx="150">
                  <c:v>2.4993342231027782E-4</c:v>
                </c:pt>
                <c:pt idx="151">
                  <c:v>2.5011674733832479E-4</c:v>
                </c:pt>
                <c:pt idx="152">
                  <c:v>2.5011674733832479E-4</c:v>
                </c:pt>
                <c:pt idx="153">
                  <c:v>2.5045513757504523E-4</c:v>
                </c:pt>
                <c:pt idx="154">
                  <c:v>2.5108241243287921E-4</c:v>
                </c:pt>
                <c:pt idx="155">
                  <c:v>2.5392419775016606E-4</c:v>
                </c:pt>
                <c:pt idx="156">
                  <c:v>2.5509283295832574E-4</c:v>
                </c:pt>
                <c:pt idx="157">
                  <c:v>2.5524830562062562E-4</c:v>
                </c:pt>
                <c:pt idx="158">
                  <c:v>2.5544528034515679E-4</c:v>
                </c:pt>
                <c:pt idx="159">
                  <c:v>2.5689820176921785E-4</c:v>
                </c:pt>
                <c:pt idx="160">
                  <c:v>2.5689823087304831E-4</c:v>
                </c:pt>
                <c:pt idx="161">
                  <c:v>2.6061572134494781E-4</c:v>
                </c:pt>
                <c:pt idx="162">
                  <c:v>2.6101848925463855E-4</c:v>
                </c:pt>
                <c:pt idx="163">
                  <c:v>2.6101851835846901E-4</c:v>
                </c:pt>
                <c:pt idx="164">
                  <c:v>2.6330930995754898E-4</c:v>
                </c:pt>
                <c:pt idx="165">
                  <c:v>4.1549856541678309E-4</c:v>
                </c:pt>
                <c:pt idx="166">
                  <c:v>4.1549856541678309E-4</c:v>
                </c:pt>
                <c:pt idx="167">
                  <c:v>4.1549856541678309E-4</c:v>
                </c:pt>
                <c:pt idx="168">
                  <c:v>4.1549856541678309E-4</c:v>
                </c:pt>
                <c:pt idx="169">
                  <c:v>4.1549856541678309E-4</c:v>
                </c:pt>
                <c:pt idx="170">
                  <c:v>4.1549856541678309E-4</c:v>
                </c:pt>
              </c:numCache>
            </c:numRef>
          </c:xVal>
          <c:yVal>
            <c:numRef>
              <c:f>E!$B$1:$B$171</c:f>
              <c:numCache>
                <c:formatCode>General</c:formatCode>
                <c:ptCount val="171"/>
                <c:pt idx="0">
                  <c:v>1.7594141885638237E-2</c:v>
                </c:pt>
                <c:pt idx="1">
                  <c:v>2.0433614030480385E-2</c:v>
                </c:pt>
                <c:pt idx="2">
                  <c:v>1.630793884396553E-2</c:v>
                </c:pt>
                <c:pt idx="3">
                  <c:v>2.0433614030480385E-2</c:v>
                </c:pt>
                <c:pt idx="4">
                  <c:v>1.8643544986844063E-2</c:v>
                </c:pt>
                <c:pt idx="5">
                  <c:v>2.0831611007452011E-2</c:v>
                </c:pt>
                <c:pt idx="6">
                  <c:v>2.0433614030480385E-2</c:v>
                </c:pt>
                <c:pt idx="7">
                  <c:v>1.8207596614956856E-2</c:v>
                </c:pt>
                <c:pt idx="8">
                  <c:v>1.7594141885638237E-2</c:v>
                </c:pt>
                <c:pt idx="9">
                  <c:v>1.8643544986844063E-2</c:v>
                </c:pt>
                <c:pt idx="10">
                  <c:v>1.630793884396553E-2</c:v>
                </c:pt>
                <c:pt idx="11">
                  <c:v>1.8643544986844063E-2</c:v>
                </c:pt>
                <c:pt idx="12">
                  <c:v>1.7441228032112122E-2</c:v>
                </c:pt>
                <c:pt idx="13">
                  <c:v>1.906382292509079E-2</c:v>
                </c:pt>
                <c:pt idx="14">
                  <c:v>1.630793884396553E-2</c:v>
                </c:pt>
                <c:pt idx="15">
                  <c:v>1.7594141885638237E-2</c:v>
                </c:pt>
                <c:pt idx="16">
                  <c:v>1.8207596614956856E-2</c:v>
                </c:pt>
                <c:pt idx="17">
                  <c:v>2.0433614030480385E-2</c:v>
                </c:pt>
                <c:pt idx="18">
                  <c:v>1.7594141885638237E-2</c:v>
                </c:pt>
                <c:pt idx="19">
                  <c:v>1.618042029440403E-2</c:v>
                </c:pt>
                <c:pt idx="20">
                  <c:v>1.618042029440403E-2</c:v>
                </c:pt>
                <c:pt idx="21">
                  <c:v>1.618042029440403E-2</c:v>
                </c:pt>
                <c:pt idx="22">
                  <c:v>1.618042029440403E-2</c:v>
                </c:pt>
                <c:pt idx="23">
                  <c:v>1.618042029440403E-2</c:v>
                </c:pt>
                <c:pt idx="24">
                  <c:v>1.6974473372101784E-2</c:v>
                </c:pt>
                <c:pt idx="25">
                  <c:v>1.8322382122278214E-2</c:v>
                </c:pt>
                <c:pt idx="26">
                  <c:v>1.8322382122278214E-2</c:v>
                </c:pt>
                <c:pt idx="27">
                  <c:v>1.8322382122278214E-2</c:v>
                </c:pt>
                <c:pt idx="28">
                  <c:v>1.8322382122278214E-2</c:v>
                </c:pt>
                <c:pt idx="29">
                  <c:v>1.8322382122278214E-2</c:v>
                </c:pt>
                <c:pt idx="30">
                  <c:v>1.8322382122278214E-2</c:v>
                </c:pt>
                <c:pt idx="31">
                  <c:v>1.8322382122278214E-2</c:v>
                </c:pt>
                <c:pt idx="32">
                  <c:v>1.8322382122278214E-2</c:v>
                </c:pt>
                <c:pt idx="33">
                  <c:v>1.9131997600197792E-2</c:v>
                </c:pt>
                <c:pt idx="34">
                  <c:v>1.9131997600197792E-2</c:v>
                </c:pt>
                <c:pt idx="35">
                  <c:v>1.9804693758487701E-2</c:v>
                </c:pt>
                <c:pt idx="36">
                  <c:v>1.9804693758487701E-2</c:v>
                </c:pt>
                <c:pt idx="37">
                  <c:v>2.1095104515552521E-2</c:v>
                </c:pt>
                <c:pt idx="38">
                  <c:v>2.1310152485966682E-2</c:v>
                </c:pt>
                <c:pt idx="39">
                  <c:v>2.1310152485966682E-2</c:v>
                </c:pt>
                <c:pt idx="40">
                  <c:v>2.1310152485966682E-2</c:v>
                </c:pt>
                <c:pt idx="41">
                  <c:v>2.1095104515552521E-2</c:v>
                </c:pt>
                <c:pt idx="42">
                  <c:v>2.1095104515552521E-2</c:v>
                </c:pt>
                <c:pt idx="43">
                  <c:v>2.1477632224559784E-2</c:v>
                </c:pt>
                <c:pt idx="44">
                  <c:v>2.2880718111991882E-2</c:v>
                </c:pt>
                <c:pt idx="45">
                  <c:v>2.2880718111991882E-2</c:v>
                </c:pt>
                <c:pt idx="46">
                  <c:v>2.2880718111991882E-2</c:v>
                </c:pt>
                <c:pt idx="47">
                  <c:v>2.4422923102974892E-2</c:v>
                </c:pt>
                <c:pt idx="48">
                  <c:v>2.4422923102974892E-2</c:v>
                </c:pt>
                <c:pt idx="49">
                  <c:v>2.5144360959529877E-2</c:v>
                </c:pt>
                <c:pt idx="50">
                  <c:v>2.5144360959529877E-2</c:v>
                </c:pt>
                <c:pt idx="51">
                  <c:v>2.5144360959529877E-2</c:v>
                </c:pt>
                <c:pt idx="52">
                  <c:v>2.5144360959529877E-2</c:v>
                </c:pt>
                <c:pt idx="53">
                  <c:v>2.5436768308281898E-2</c:v>
                </c:pt>
                <c:pt idx="54">
                  <c:v>2.5436768308281898E-2</c:v>
                </c:pt>
                <c:pt idx="55">
                  <c:v>2.6406975463032722E-2</c:v>
                </c:pt>
                <c:pt idx="56">
                  <c:v>2.6406975463032722E-2</c:v>
                </c:pt>
                <c:pt idx="57">
                  <c:v>2.598043717443943E-2</c:v>
                </c:pt>
                <c:pt idx="58">
                  <c:v>2.598043717443943E-2</c:v>
                </c:pt>
                <c:pt idx="59">
                  <c:v>2.598043717443943E-2</c:v>
                </c:pt>
                <c:pt idx="60">
                  <c:v>2.598043717443943E-2</c:v>
                </c:pt>
                <c:pt idx="61">
                  <c:v>2.7802677825093269E-2</c:v>
                </c:pt>
                <c:pt idx="62">
                  <c:v>2.7802677825093269E-2</c:v>
                </c:pt>
                <c:pt idx="63">
                  <c:v>2.7802677825093269E-2</c:v>
                </c:pt>
                <c:pt idx="64">
                  <c:v>2.6851136237382889E-2</c:v>
                </c:pt>
                <c:pt idx="65">
                  <c:v>2.6851136237382889E-2</c:v>
                </c:pt>
                <c:pt idx="66">
                  <c:v>2.7802677825093269E-2</c:v>
                </c:pt>
                <c:pt idx="67">
                  <c:v>2.8621399775147438E-2</c:v>
                </c:pt>
                <c:pt idx="68">
                  <c:v>2.8556758537888527E-2</c:v>
                </c:pt>
                <c:pt idx="69">
                  <c:v>2.8556758537888527E-2</c:v>
                </c:pt>
                <c:pt idx="70">
                  <c:v>2.8556758537888527E-2</c:v>
                </c:pt>
                <c:pt idx="71">
                  <c:v>2.8556758537888527E-2</c:v>
                </c:pt>
                <c:pt idx="72">
                  <c:v>2.831035852432251E-2</c:v>
                </c:pt>
                <c:pt idx="73">
                  <c:v>2.831035852432251E-2</c:v>
                </c:pt>
                <c:pt idx="74">
                  <c:v>2.831035852432251E-2</c:v>
                </c:pt>
                <c:pt idx="75">
                  <c:v>2.9215879738330841E-2</c:v>
                </c:pt>
                <c:pt idx="76">
                  <c:v>2.9215879738330841E-2</c:v>
                </c:pt>
                <c:pt idx="77">
                  <c:v>2.8819695115089417E-2</c:v>
                </c:pt>
                <c:pt idx="78">
                  <c:v>2.8819695115089417E-2</c:v>
                </c:pt>
                <c:pt idx="79">
                  <c:v>2.8819695115089417E-2</c:v>
                </c:pt>
                <c:pt idx="80">
                  <c:v>2.9215879738330841E-2</c:v>
                </c:pt>
                <c:pt idx="81">
                  <c:v>2.9379881918430328E-2</c:v>
                </c:pt>
                <c:pt idx="82">
                  <c:v>2.9437677934765816E-2</c:v>
                </c:pt>
                <c:pt idx="83">
                  <c:v>2.9437677934765816E-2</c:v>
                </c:pt>
                <c:pt idx="84">
                  <c:v>3.0224787071347237E-2</c:v>
                </c:pt>
                <c:pt idx="85">
                  <c:v>3.0224787071347237E-2</c:v>
                </c:pt>
                <c:pt idx="86">
                  <c:v>3.0224787071347237E-2</c:v>
                </c:pt>
                <c:pt idx="87">
                  <c:v>3.0224787071347237E-2</c:v>
                </c:pt>
                <c:pt idx="88">
                  <c:v>2.9982706531882286E-2</c:v>
                </c:pt>
                <c:pt idx="89">
                  <c:v>2.9982706531882286E-2</c:v>
                </c:pt>
                <c:pt idx="90">
                  <c:v>3.0368460342288017E-2</c:v>
                </c:pt>
                <c:pt idx="91">
                  <c:v>3.0368460342288017E-2</c:v>
                </c:pt>
                <c:pt idx="92">
                  <c:v>3.0368460342288017E-2</c:v>
                </c:pt>
                <c:pt idx="93">
                  <c:v>3.0368460342288017E-2</c:v>
                </c:pt>
                <c:pt idx="94">
                  <c:v>3.0416524037718773E-2</c:v>
                </c:pt>
                <c:pt idx="95">
                  <c:v>3.0416524037718773E-2</c:v>
                </c:pt>
                <c:pt idx="96">
                  <c:v>3.0927348881959915E-2</c:v>
                </c:pt>
                <c:pt idx="97">
                  <c:v>3.0927348881959915E-2</c:v>
                </c:pt>
                <c:pt idx="98">
                  <c:v>3.11086755245924E-2</c:v>
                </c:pt>
                <c:pt idx="99">
                  <c:v>3.11086755245924E-2</c:v>
                </c:pt>
                <c:pt idx="100">
                  <c:v>3.11086755245924E-2</c:v>
                </c:pt>
                <c:pt idx="101">
                  <c:v>3.1291067600250244E-2</c:v>
                </c:pt>
                <c:pt idx="102">
                  <c:v>3.11086755245924E-2</c:v>
                </c:pt>
                <c:pt idx="103">
                  <c:v>3.128163143992424E-2</c:v>
                </c:pt>
                <c:pt idx="104">
                  <c:v>3.1816966831684113E-2</c:v>
                </c:pt>
                <c:pt idx="105">
                  <c:v>3.1816966831684113E-2</c:v>
                </c:pt>
                <c:pt idx="106">
                  <c:v>3.1270842999219894E-2</c:v>
                </c:pt>
                <c:pt idx="107">
                  <c:v>3.1270842999219894E-2</c:v>
                </c:pt>
                <c:pt idx="108">
                  <c:v>3.128163143992424E-2</c:v>
                </c:pt>
                <c:pt idx="109">
                  <c:v>3.1816966831684113E-2</c:v>
                </c:pt>
                <c:pt idx="110">
                  <c:v>3.128163143992424E-2</c:v>
                </c:pt>
                <c:pt idx="111">
                  <c:v>3.1642194837331772E-2</c:v>
                </c:pt>
                <c:pt idx="112">
                  <c:v>3.1642194837331772E-2</c:v>
                </c:pt>
                <c:pt idx="113">
                  <c:v>3.174557164311409E-2</c:v>
                </c:pt>
                <c:pt idx="114">
                  <c:v>3.174557164311409E-2</c:v>
                </c:pt>
                <c:pt idx="115">
                  <c:v>3.1901806592941284E-2</c:v>
                </c:pt>
                <c:pt idx="116">
                  <c:v>3.1901806592941284E-2</c:v>
                </c:pt>
                <c:pt idx="117">
                  <c:v>3.1571611762046814E-2</c:v>
                </c:pt>
                <c:pt idx="118">
                  <c:v>3.1571611762046814E-2</c:v>
                </c:pt>
                <c:pt idx="119">
                  <c:v>3.1523190438747406E-2</c:v>
                </c:pt>
                <c:pt idx="120">
                  <c:v>3.23137566447258E-2</c:v>
                </c:pt>
                <c:pt idx="121">
                  <c:v>3.23137566447258E-2</c:v>
                </c:pt>
                <c:pt idx="122">
                  <c:v>3.1996749341487885E-2</c:v>
                </c:pt>
                <c:pt idx="123">
                  <c:v>3.1996749341487885E-2</c:v>
                </c:pt>
                <c:pt idx="124">
                  <c:v>3.2031595706939697E-2</c:v>
                </c:pt>
                <c:pt idx="125">
                  <c:v>3.2031595706939697E-2</c:v>
                </c:pt>
                <c:pt idx="126">
                  <c:v>3.1701132655143738E-2</c:v>
                </c:pt>
                <c:pt idx="127">
                  <c:v>3.1701132655143738E-2</c:v>
                </c:pt>
                <c:pt idx="128">
                  <c:v>3.2031595706939697E-2</c:v>
                </c:pt>
                <c:pt idx="129">
                  <c:v>3.1811591237783432E-2</c:v>
                </c:pt>
                <c:pt idx="130">
                  <c:v>3.1811591237783432E-2</c:v>
                </c:pt>
                <c:pt idx="131">
                  <c:v>3.20885069668293E-2</c:v>
                </c:pt>
                <c:pt idx="132">
                  <c:v>3.20885069668293E-2</c:v>
                </c:pt>
                <c:pt idx="133">
                  <c:v>3.20885069668293E-2</c:v>
                </c:pt>
                <c:pt idx="134">
                  <c:v>3.20885069668293E-2</c:v>
                </c:pt>
                <c:pt idx="135">
                  <c:v>3.1839072704315186E-2</c:v>
                </c:pt>
                <c:pt idx="136">
                  <c:v>3.1839072704315186E-2</c:v>
                </c:pt>
                <c:pt idx="137">
                  <c:v>3.1839072704315186E-2</c:v>
                </c:pt>
                <c:pt idx="138">
                  <c:v>3.1839072704315186E-2</c:v>
                </c:pt>
                <c:pt idx="139">
                  <c:v>3.2091595232486725E-2</c:v>
                </c:pt>
                <c:pt idx="140">
                  <c:v>3.2091595232486725E-2</c:v>
                </c:pt>
                <c:pt idx="141">
                  <c:v>3.1839072704315186E-2</c:v>
                </c:pt>
                <c:pt idx="142">
                  <c:v>3.1840499490499496E-2</c:v>
                </c:pt>
                <c:pt idx="143">
                  <c:v>3.1840499490499496E-2</c:v>
                </c:pt>
                <c:pt idx="144">
                  <c:v>3.1840499490499496E-2</c:v>
                </c:pt>
                <c:pt idx="145">
                  <c:v>3.1840499490499496E-2</c:v>
                </c:pt>
                <c:pt idx="146">
                  <c:v>3.2275468111038208E-2</c:v>
                </c:pt>
                <c:pt idx="147">
                  <c:v>3.2275468111038208E-2</c:v>
                </c:pt>
                <c:pt idx="148">
                  <c:v>3.2275468111038208E-2</c:v>
                </c:pt>
                <c:pt idx="149">
                  <c:v>3.2275468111038208E-2</c:v>
                </c:pt>
                <c:pt idx="150">
                  <c:v>3.2275468111038208E-2</c:v>
                </c:pt>
                <c:pt idx="151">
                  <c:v>3.2317280769348145E-2</c:v>
                </c:pt>
                <c:pt idx="152">
                  <c:v>3.2109577208757401E-2</c:v>
                </c:pt>
                <c:pt idx="153">
                  <c:v>3.2109577208757401E-2</c:v>
                </c:pt>
                <c:pt idx="154">
                  <c:v>3.2109577208757401E-2</c:v>
                </c:pt>
                <c:pt idx="155">
                  <c:v>3.2109577208757401E-2</c:v>
                </c:pt>
                <c:pt idx="156">
                  <c:v>3.2109577208757401E-2</c:v>
                </c:pt>
                <c:pt idx="157">
                  <c:v>3.2109577208757401E-2</c:v>
                </c:pt>
                <c:pt idx="158">
                  <c:v>3.2109577208757401E-2</c:v>
                </c:pt>
                <c:pt idx="159">
                  <c:v>3.2109577208757401E-2</c:v>
                </c:pt>
                <c:pt idx="160">
                  <c:v>3.1915966421365738E-2</c:v>
                </c:pt>
                <c:pt idx="161">
                  <c:v>3.1915966421365738E-2</c:v>
                </c:pt>
                <c:pt idx="162">
                  <c:v>3.1777799129486084E-2</c:v>
                </c:pt>
                <c:pt idx="163">
                  <c:v>3.1956102699041367E-2</c:v>
                </c:pt>
                <c:pt idx="164">
                  <c:v>3.1956102699041367E-2</c:v>
                </c:pt>
                <c:pt idx="165">
                  <c:v>2.9187086969614029E-2</c:v>
                </c:pt>
                <c:pt idx="166">
                  <c:v>3.1430650502443314E-2</c:v>
                </c:pt>
                <c:pt idx="167">
                  <c:v>2.9901556670665741E-2</c:v>
                </c:pt>
                <c:pt idx="168">
                  <c:v>3.1047403812408447E-2</c:v>
                </c:pt>
                <c:pt idx="169">
                  <c:v>2.8104184195399284E-2</c:v>
                </c:pt>
                <c:pt idx="170">
                  <c:v>2.8309676796197891E-2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3478-46B2-96FF-AA680DD232D6}"/>
            </c:ext>
          </c:extLst>
        </c:ser>
        <c:ser>
          <c:idx val="1"/>
          <c:order val="1"/>
          <c:tx>
            <c:v>Strain Tumor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E!$C$1:$C$170</c:f>
              <c:numCache>
                <c:formatCode>General</c:formatCode>
                <c:ptCount val="170"/>
                <c:pt idx="0">
                  <c:v>0</c:v>
                </c:pt>
                <c:pt idx="1">
                  <c:v>0</c:v>
                </c:pt>
                <c:pt idx="2">
                  <c:v>9.800092811929062E-6</c:v>
                </c:pt>
                <c:pt idx="3">
                  <c:v>1.9600185623858124E-5</c:v>
                </c:pt>
                <c:pt idx="4">
                  <c:v>2.9400278435787186E-5</c:v>
                </c:pt>
                <c:pt idx="5">
                  <c:v>3.4327895264141262E-5</c:v>
                </c:pt>
                <c:pt idx="6">
                  <c:v>3.9200371247716248E-5</c:v>
                </c:pt>
                <c:pt idx="7">
                  <c:v>3.9200371247716248E-5</c:v>
                </c:pt>
                <c:pt idx="8">
                  <c:v>4.900046405964531E-5</c:v>
                </c:pt>
                <c:pt idx="9">
                  <c:v>4.900046405964531E-5</c:v>
                </c:pt>
                <c:pt idx="10">
                  <c:v>5.3928222769172862E-5</c:v>
                </c:pt>
                <c:pt idx="11">
                  <c:v>5.3928222769172862E-5</c:v>
                </c:pt>
                <c:pt idx="12">
                  <c:v>6.3672887335997075E-5</c:v>
                </c:pt>
                <c:pt idx="13">
                  <c:v>6.8601089878939092E-5</c:v>
                </c:pt>
                <c:pt idx="14">
                  <c:v>7.3562725447118282E-5</c:v>
                </c:pt>
                <c:pt idx="15">
                  <c:v>7.8548808232881129E-5</c:v>
                </c:pt>
                <c:pt idx="16">
                  <c:v>7.8548808232881129E-5</c:v>
                </c:pt>
                <c:pt idx="17">
                  <c:v>8.3553451986517757E-5</c:v>
                </c:pt>
                <c:pt idx="18">
                  <c:v>8.3553451986517757E-5</c:v>
                </c:pt>
                <c:pt idx="19">
                  <c:v>8.3553451986517757E-5</c:v>
                </c:pt>
                <c:pt idx="20">
                  <c:v>8.8573433458805084E-5</c:v>
                </c:pt>
                <c:pt idx="21">
                  <c:v>8.8573433458805084E-5</c:v>
                </c:pt>
                <c:pt idx="22">
                  <c:v>9.3605922302231193E-5</c:v>
                </c:pt>
                <c:pt idx="23">
                  <c:v>9.3605922302231193E-5</c:v>
                </c:pt>
                <c:pt idx="24">
                  <c:v>9.8649841675069183E-5</c:v>
                </c:pt>
                <c:pt idx="25">
                  <c:v>9.8649885330814868E-5</c:v>
                </c:pt>
                <c:pt idx="26">
                  <c:v>9.8651260486803949E-5</c:v>
                </c:pt>
                <c:pt idx="27">
                  <c:v>1.0370449308538809E-4</c:v>
                </c:pt>
                <c:pt idx="28">
                  <c:v>1.0876876331167296E-4</c:v>
                </c:pt>
                <c:pt idx="29">
                  <c:v>1.0876876331167296E-4</c:v>
                </c:pt>
                <c:pt idx="30">
                  <c:v>1.1384252866264433E-4</c:v>
                </c:pt>
                <c:pt idx="31">
                  <c:v>1.1892569455085322E-4</c:v>
                </c:pt>
                <c:pt idx="32">
                  <c:v>1.1892569455085322E-4</c:v>
                </c:pt>
                <c:pt idx="33">
                  <c:v>1.2401840649545193E-4</c:v>
                </c:pt>
                <c:pt idx="34">
                  <c:v>1.2912029342260212E-4</c:v>
                </c:pt>
                <c:pt idx="35">
                  <c:v>1.2912263628095388E-4</c:v>
                </c:pt>
                <c:pt idx="36">
                  <c:v>1.2912497913930565E-4</c:v>
                </c:pt>
                <c:pt idx="37">
                  <c:v>1.3423711061477661E-4</c:v>
                </c:pt>
                <c:pt idx="38">
                  <c:v>1.3423711061477661E-4</c:v>
                </c:pt>
                <c:pt idx="39">
                  <c:v>1.3935989409219474E-4</c:v>
                </c:pt>
                <c:pt idx="40">
                  <c:v>1.3936533650849015E-4</c:v>
                </c:pt>
                <c:pt idx="41">
                  <c:v>1.3936805771663785E-4</c:v>
                </c:pt>
                <c:pt idx="42">
                  <c:v>1.4449977607000619E-4</c:v>
                </c:pt>
                <c:pt idx="43">
                  <c:v>1.4449977607000619E-4</c:v>
                </c:pt>
                <c:pt idx="44">
                  <c:v>1.4964697766117752E-4</c:v>
                </c:pt>
                <c:pt idx="45">
                  <c:v>1.5480876027140766E-4</c:v>
                </c:pt>
                <c:pt idx="46">
                  <c:v>1.5480876027140766E-4</c:v>
                </c:pt>
                <c:pt idx="47">
                  <c:v>1.5481203445233405E-4</c:v>
                </c:pt>
                <c:pt idx="48">
                  <c:v>1.599876704858616E-4</c:v>
                </c:pt>
                <c:pt idx="49">
                  <c:v>1.599876704858616E-4</c:v>
                </c:pt>
                <c:pt idx="50">
                  <c:v>1.5999120660126209E-4</c:v>
                </c:pt>
                <c:pt idx="51">
                  <c:v>1.6518714255653322E-4</c:v>
                </c:pt>
                <c:pt idx="52">
                  <c:v>1.6519082419108599E-4</c:v>
                </c:pt>
                <c:pt idx="53">
                  <c:v>1.7041225510183722E-4</c:v>
                </c:pt>
                <c:pt idx="54">
                  <c:v>1.7041612591128796E-4</c:v>
                </c:pt>
                <c:pt idx="55">
                  <c:v>1.7567025497555733E-4</c:v>
                </c:pt>
                <c:pt idx="56">
                  <c:v>1.7567025497555733E-4</c:v>
                </c:pt>
                <c:pt idx="57">
                  <c:v>1.7567435861565173E-4</c:v>
                </c:pt>
                <c:pt idx="58">
                  <c:v>1.8097311840392649E-4</c:v>
                </c:pt>
                <c:pt idx="59">
                  <c:v>1.8097311840392649E-4</c:v>
                </c:pt>
                <c:pt idx="60">
                  <c:v>1.8097749853041023E-4</c:v>
                </c:pt>
                <c:pt idx="61">
                  <c:v>1.8633845320437104E-4</c:v>
                </c:pt>
                <c:pt idx="62">
                  <c:v>1.8633845320437104E-4</c:v>
                </c:pt>
                <c:pt idx="63">
                  <c:v>1.8634268781170249E-4</c:v>
                </c:pt>
                <c:pt idx="64">
                  <c:v>1.913894375320524E-4</c:v>
                </c:pt>
                <c:pt idx="65">
                  <c:v>1.913894375320524E-4</c:v>
                </c:pt>
                <c:pt idx="66">
                  <c:v>1.9139386131428182E-4</c:v>
                </c:pt>
                <c:pt idx="67">
                  <c:v>1.9644011626951396E-4</c:v>
                </c:pt>
                <c:pt idx="68">
                  <c:v>1.9644011626951396E-4</c:v>
                </c:pt>
                <c:pt idx="69">
                  <c:v>1.964447001228109E-4</c:v>
                </c:pt>
                <c:pt idx="70">
                  <c:v>2.0149044576101005E-4</c:v>
                </c:pt>
                <c:pt idx="71">
                  <c:v>2.0149044576101005E-4</c:v>
                </c:pt>
                <c:pt idx="72">
                  <c:v>2.0149520423728973E-4</c:v>
                </c:pt>
                <c:pt idx="73">
                  <c:v>2.0654061518143862E-4</c:v>
                </c:pt>
                <c:pt idx="74">
                  <c:v>2.0654554828070104E-4</c:v>
                </c:pt>
                <c:pt idx="75">
                  <c:v>2.1159055177122355E-4</c:v>
                </c:pt>
                <c:pt idx="76">
                  <c:v>2.1159564494155347E-4</c:v>
                </c:pt>
                <c:pt idx="77">
                  <c:v>2.1664025553036481E-4</c:v>
                </c:pt>
                <c:pt idx="78">
                  <c:v>2.1664025553036481E-4</c:v>
                </c:pt>
                <c:pt idx="79">
                  <c:v>2.1664025553036481E-4</c:v>
                </c:pt>
                <c:pt idx="80">
                  <c:v>2.1664552332367748E-4</c:v>
                </c:pt>
                <c:pt idx="81">
                  <c:v>2.2168968280311674E-4</c:v>
                </c:pt>
                <c:pt idx="82">
                  <c:v>2.2168968280311674E-4</c:v>
                </c:pt>
                <c:pt idx="83">
                  <c:v>2.2169512521941215E-4</c:v>
                </c:pt>
                <c:pt idx="84">
                  <c:v>2.2673899366054684E-4</c:v>
                </c:pt>
                <c:pt idx="85">
                  <c:v>2.2674459614790976E-4</c:v>
                </c:pt>
                <c:pt idx="86">
                  <c:v>2.3178807168733329E-4</c:v>
                </c:pt>
                <c:pt idx="87">
                  <c:v>2.3178807168733329E-4</c:v>
                </c:pt>
                <c:pt idx="88">
                  <c:v>2.3179383424576372E-4</c:v>
                </c:pt>
                <c:pt idx="89">
                  <c:v>2.3179383424576372E-4</c:v>
                </c:pt>
                <c:pt idx="90">
                  <c:v>2.3683697509113699E-4</c:v>
                </c:pt>
                <c:pt idx="91">
                  <c:v>2.3683697509113699E-4</c:v>
                </c:pt>
                <c:pt idx="92">
                  <c:v>2.3684352345298976E-4</c:v>
                </c:pt>
                <c:pt idx="93">
                  <c:v>2.4234558804892004E-4</c:v>
                </c:pt>
                <c:pt idx="94">
                  <c:v>2.423522382741794E-4</c:v>
                </c:pt>
                <c:pt idx="95">
                  <c:v>2.4778902297839522E-4</c:v>
                </c:pt>
                <c:pt idx="96">
                  <c:v>2.4778902297839522E-4</c:v>
                </c:pt>
                <c:pt idx="97">
                  <c:v>2.4779574596323073E-4</c:v>
                </c:pt>
                <c:pt idx="98">
                  <c:v>2.4779574596323073E-4</c:v>
                </c:pt>
                <c:pt idx="99">
                  <c:v>2.4779574596323073E-4</c:v>
                </c:pt>
                <c:pt idx="100">
                  <c:v>2.5318792904727161E-4</c:v>
                </c:pt>
                <c:pt idx="101">
                  <c:v>2.5318792904727161E-4</c:v>
                </c:pt>
                <c:pt idx="102">
                  <c:v>2.531947975512594E-4</c:v>
                </c:pt>
                <c:pt idx="103">
                  <c:v>2.5855447165668011E-4</c:v>
                </c:pt>
                <c:pt idx="104">
                  <c:v>2.5855447165668011E-4</c:v>
                </c:pt>
                <c:pt idx="105">
                  <c:v>2.5856151478365064E-4</c:v>
                </c:pt>
                <c:pt idx="106">
                  <c:v>2.6389647973701358E-4</c:v>
                </c:pt>
                <c:pt idx="107">
                  <c:v>2.6389647973701358E-4</c:v>
                </c:pt>
                <c:pt idx="108">
                  <c:v>2.6389650884084404E-4</c:v>
                </c:pt>
                <c:pt idx="109">
                  <c:v>2.6390366838313639E-4</c:v>
                </c:pt>
                <c:pt idx="110">
                  <c:v>2.6921901735477149E-4</c:v>
                </c:pt>
                <c:pt idx="111">
                  <c:v>2.6921901735477149E-4</c:v>
                </c:pt>
                <c:pt idx="112">
                  <c:v>2.6922626420855522E-4</c:v>
                </c:pt>
                <c:pt idx="113">
                  <c:v>2.7452540234662592E-4</c:v>
                </c:pt>
                <c:pt idx="114">
                  <c:v>2.7452540234662592E-4</c:v>
                </c:pt>
                <c:pt idx="115">
                  <c:v>2.7453276561573148E-4</c:v>
                </c:pt>
                <c:pt idx="116">
                  <c:v>2.7981851599179208E-4</c:v>
                </c:pt>
                <c:pt idx="117">
                  <c:v>2.7981851599179208E-4</c:v>
                </c:pt>
                <c:pt idx="118">
                  <c:v>2.7982599567621946E-4</c:v>
                </c:pt>
                <c:pt idx="119">
                  <c:v>2.7982599567621946E-4</c:v>
                </c:pt>
                <c:pt idx="120">
                  <c:v>2.7982599567621946E-4</c:v>
                </c:pt>
                <c:pt idx="121">
                  <c:v>2.851002209354192E-4</c:v>
                </c:pt>
                <c:pt idx="122">
                  <c:v>2.851002209354192E-4</c:v>
                </c:pt>
                <c:pt idx="123">
                  <c:v>2.851002209354192E-4</c:v>
                </c:pt>
                <c:pt idx="124">
                  <c:v>2.8510767151601613E-4</c:v>
                </c:pt>
                <c:pt idx="125">
                  <c:v>2.9037197236903012E-4</c:v>
                </c:pt>
                <c:pt idx="126">
                  <c:v>2.9037197236903012E-4</c:v>
                </c:pt>
                <c:pt idx="127">
                  <c:v>2.9037942294962704E-4</c:v>
                </c:pt>
                <c:pt idx="128">
                  <c:v>2.9563499265350401E-4</c:v>
                </c:pt>
                <c:pt idx="129">
                  <c:v>2.9563499265350401E-4</c:v>
                </c:pt>
                <c:pt idx="130">
                  <c:v>2.9564238502644002E-4</c:v>
                </c:pt>
                <c:pt idx="131">
                  <c:v>3.0089009669609368E-4</c:v>
                </c:pt>
                <c:pt idx="132">
                  <c:v>3.0089009669609368E-4</c:v>
                </c:pt>
                <c:pt idx="133">
                  <c:v>3.0089728534221649E-4</c:v>
                </c:pt>
                <c:pt idx="134">
                  <c:v>3.0613827402703464E-4</c:v>
                </c:pt>
                <c:pt idx="135">
                  <c:v>3.0613827402703464E-4</c:v>
                </c:pt>
                <c:pt idx="136">
                  <c:v>3.0614508432336152E-4</c:v>
                </c:pt>
                <c:pt idx="137">
                  <c:v>3.1138028134591877E-4</c:v>
                </c:pt>
                <c:pt idx="138">
                  <c:v>3.1138653866946697E-4</c:v>
                </c:pt>
                <c:pt idx="139">
                  <c:v>3.1661658431403339E-4</c:v>
                </c:pt>
                <c:pt idx="140">
                  <c:v>3.1662199762649834E-4</c:v>
                </c:pt>
                <c:pt idx="141">
                  <c:v>3.2184793963097036E-4</c:v>
                </c:pt>
                <c:pt idx="142">
                  <c:v>3.2184793963097036E-4</c:v>
                </c:pt>
                <c:pt idx="143">
                  <c:v>3.2185215968638659E-4</c:v>
                </c:pt>
                <c:pt idx="144">
                  <c:v>3.2707495847716928E-4</c:v>
                </c:pt>
                <c:pt idx="145">
                  <c:v>3.2707495847716928E-4</c:v>
                </c:pt>
                <c:pt idx="146">
                  <c:v>3.3229819382540882E-4</c:v>
                </c:pt>
                <c:pt idx="147">
                  <c:v>3.3229819382540882E-4</c:v>
                </c:pt>
                <c:pt idx="148">
                  <c:v>3.3361499663442373E-4</c:v>
                </c:pt>
                <c:pt idx="149">
                  <c:v>3.3361499663442373E-4</c:v>
                </c:pt>
                <c:pt idx="150">
                  <c:v>3.375164233148098E-4</c:v>
                </c:pt>
                <c:pt idx="151">
                  <c:v>3.4273511846549809E-4</c:v>
                </c:pt>
                <c:pt idx="152">
                  <c:v>3.4273986238986254E-4</c:v>
                </c:pt>
                <c:pt idx="153">
                  <c:v>3.4273986238986254E-4</c:v>
                </c:pt>
                <c:pt idx="154">
                  <c:v>3.4794842940755188E-4</c:v>
                </c:pt>
                <c:pt idx="155">
                  <c:v>3.4794842940755188E-4</c:v>
                </c:pt>
                <c:pt idx="156">
                  <c:v>3.4794842940755188E-4</c:v>
                </c:pt>
                <c:pt idx="157">
                  <c:v>3.4795587998814881E-4</c:v>
                </c:pt>
                <c:pt idx="158">
                  <c:v>3.4795587998814881E-4</c:v>
                </c:pt>
                <c:pt idx="159">
                  <c:v>3.5316156572662294E-4</c:v>
                </c:pt>
                <c:pt idx="160">
                  <c:v>3.5317105357535183E-4</c:v>
                </c:pt>
                <c:pt idx="161">
                  <c:v>3.5317105357535183E-4</c:v>
                </c:pt>
                <c:pt idx="162">
                  <c:v>3.5317105357535183E-4</c:v>
                </c:pt>
                <c:pt idx="163">
                  <c:v>3.5837563336826861E-4</c:v>
                </c:pt>
                <c:pt idx="164">
                  <c:v>3.5838529583998024E-4</c:v>
                </c:pt>
                <c:pt idx="165">
                  <c:v>3.63589555490762E-4</c:v>
                </c:pt>
                <c:pt idx="166">
                  <c:v>3.635964822024107E-4</c:v>
                </c:pt>
                <c:pt idx="167">
                  <c:v>3.635964822024107E-4</c:v>
                </c:pt>
                <c:pt idx="168">
                  <c:v>3.6879561957903206E-4</c:v>
                </c:pt>
                <c:pt idx="169">
                  <c:v>3.6879561957903206E-4</c:v>
                </c:pt>
              </c:numCache>
            </c:numRef>
          </c:xVal>
          <c:yVal>
            <c:numRef>
              <c:f>E!$D$1:$D$170</c:f>
              <c:numCache>
                <c:formatCode>General</c:formatCode>
                <c:ptCount val="170"/>
                <c:pt idx="0">
                  <c:v>3.3341173082590103E-2</c:v>
                </c:pt>
                <c:pt idx="1">
                  <c:v>3.2429039478302002E-2</c:v>
                </c:pt>
                <c:pt idx="2">
                  <c:v>2.3946214467287064E-2</c:v>
                </c:pt>
                <c:pt idx="3">
                  <c:v>3.3341173082590103E-2</c:v>
                </c:pt>
                <c:pt idx="4">
                  <c:v>2.2014934569597244E-2</c:v>
                </c:pt>
                <c:pt idx="5">
                  <c:v>2.7026133611798286E-2</c:v>
                </c:pt>
                <c:pt idx="6">
                  <c:v>3.3341173082590103E-2</c:v>
                </c:pt>
                <c:pt idx="7">
                  <c:v>3.2429039478302002E-2</c:v>
                </c:pt>
                <c:pt idx="8">
                  <c:v>2.2014934569597244E-2</c:v>
                </c:pt>
                <c:pt idx="9">
                  <c:v>2.7026133611798286E-2</c:v>
                </c:pt>
                <c:pt idx="10">
                  <c:v>2.9477963224053383E-2</c:v>
                </c:pt>
                <c:pt idx="11">
                  <c:v>3.3341173082590103E-2</c:v>
                </c:pt>
                <c:pt idx="12">
                  <c:v>2.7026133611798286E-2</c:v>
                </c:pt>
                <c:pt idx="13">
                  <c:v>2.2014934569597244E-2</c:v>
                </c:pt>
                <c:pt idx="14">
                  <c:v>2.2014934569597244E-2</c:v>
                </c:pt>
                <c:pt idx="15">
                  <c:v>2.2014934569597244E-2</c:v>
                </c:pt>
                <c:pt idx="16">
                  <c:v>2.1522777155041695E-2</c:v>
                </c:pt>
                <c:pt idx="17">
                  <c:v>2.1522777155041695E-2</c:v>
                </c:pt>
                <c:pt idx="18">
                  <c:v>2.1586960181593895E-2</c:v>
                </c:pt>
                <c:pt idx="19">
                  <c:v>2.1508358418941498E-2</c:v>
                </c:pt>
                <c:pt idx="20">
                  <c:v>2.1586960181593895E-2</c:v>
                </c:pt>
                <c:pt idx="21">
                  <c:v>2.2006483748555183E-2</c:v>
                </c:pt>
                <c:pt idx="22">
                  <c:v>2.2006483748555183E-2</c:v>
                </c:pt>
                <c:pt idx="23">
                  <c:v>2.2413145750761032E-2</c:v>
                </c:pt>
                <c:pt idx="24">
                  <c:v>2.2549096494913101E-2</c:v>
                </c:pt>
                <c:pt idx="25">
                  <c:v>2.2554809227585793E-2</c:v>
                </c:pt>
                <c:pt idx="26">
                  <c:v>2.5065820664167404E-2</c:v>
                </c:pt>
                <c:pt idx="27">
                  <c:v>2.5065820664167404E-2</c:v>
                </c:pt>
                <c:pt idx="28">
                  <c:v>2.5065820664167404E-2</c:v>
                </c:pt>
                <c:pt idx="29">
                  <c:v>2.6627499610185623E-2</c:v>
                </c:pt>
                <c:pt idx="30">
                  <c:v>2.8625892475247383E-2</c:v>
                </c:pt>
                <c:pt idx="31">
                  <c:v>2.8625892475247383E-2</c:v>
                </c:pt>
                <c:pt idx="32">
                  <c:v>3.1717739999294281E-2</c:v>
                </c:pt>
                <c:pt idx="33">
                  <c:v>3.1717739999294281E-2</c:v>
                </c:pt>
                <c:pt idx="34">
                  <c:v>3.1717739999294281E-2</c:v>
                </c:pt>
                <c:pt idx="35">
                  <c:v>3.5878818482160568E-2</c:v>
                </c:pt>
                <c:pt idx="36">
                  <c:v>3.3813923597335815E-2</c:v>
                </c:pt>
                <c:pt idx="37">
                  <c:v>3.8292095065116882E-2</c:v>
                </c:pt>
                <c:pt idx="38">
                  <c:v>3.5167854279279709E-2</c:v>
                </c:pt>
                <c:pt idx="39">
                  <c:v>3.8292095065116882E-2</c:v>
                </c:pt>
                <c:pt idx="40">
                  <c:v>3.8101926445960999E-2</c:v>
                </c:pt>
                <c:pt idx="41">
                  <c:v>3.9261970669031143E-2</c:v>
                </c:pt>
                <c:pt idx="42">
                  <c:v>3.9261970669031143E-2</c:v>
                </c:pt>
                <c:pt idx="43">
                  <c:v>4.1205573827028275E-2</c:v>
                </c:pt>
                <c:pt idx="44">
                  <c:v>4.3686471879482269E-2</c:v>
                </c:pt>
                <c:pt idx="45">
                  <c:v>4.6191316097974777E-2</c:v>
                </c:pt>
                <c:pt idx="46">
                  <c:v>4.9032997339963913E-2</c:v>
                </c:pt>
                <c:pt idx="47">
                  <c:v>4.9032997339963913E-2</c:v>
                </c:pt>
                <c:pt idx="48">
                  <c:v>4.9032997339963913E-2</c:v>
                </c:pt>
                <c:pt idx="49">
                  <c:v>5.6073836982250214E-2</c:v>
                </c:pt>
                <c:pt idx="50">
                  <c:v>5.6073836982250214E-2</c:v>
                </c:pt>
                <c:pt idx="51">
                  <c:v>5.6073836982250214E-2</c:v>
                </c:pt>
                <c:pt idx="52">
                  <c:v>5.6073836982250214E-2</c:v>
                </c:pt>
                <c:pt idx="53">
                  <c:v>5.6073836982250214E-2</c:v>
                </c:pt>
                <c:pt idx="54">
                  <c:v>6.1954870820045471E-2</c:v>
                </c:pt>
                <c:pt idx="55">
                  <c:v>6.1954870820045471E-2</c:v>
                </c:pt>
                <c:pt idx="56">
                  <c:v>7.0989601314067841E-2</c:v>
                </c:pt>
                <c:pt idx="57">
                  <c:v>7.0989601314067841E-2</c:v>
                </c:pt>
                <c:pt idx="58">
                  <c:v>7.0989601314067841E-2</c:v>
                </c:pt>
                <c:pt idx="59">
                  <c:v>8.3106592297554016E-2</c:v>
                </c:pt>
                <c:pt idx="60">
                  <c:v>8.3106592297554016E-2</c:v>
                </c:pt>
                <c:pt idx="61">
                  <c:v>8.3106592297554016E-2</c:v>
                </c:pt>
                <c:pt idx="62">
                  <c:v>1.0136977769434452E-2</c:v>
                </c:pt>
                <c:pt idx="63">
                  <c:v>1.0136977769434452E-2</c:v>
                </c:pt>
                <c:pt idx="64">
                  <c:v>1.0136977769434452E-2</c:v>
                </c:pt>
                <c:pt idx="65">
                  <c:v>1.0109901428222656E-2</c:v>
                </c:pt>
                <c:pt idx="66">
                  <c:v>1.0109901428222656E-2</c:v>
                </c:pt>
                <c:pt idx="67">
                  <c:v>1.0109901428222656E-2</c:v>
                </c:pt>
                <c:pt idx="68">
                  <c:v>1.005199272185564E-2</c:v>
                </c:pt>
                <c:pt idx="69">
                  <c:v>1.005199272185564E-2</c:v>
                </c:pt>
                <c:pt idx="70">
                  <c:v>1.005199272185564E-2</c:v>
                </c:pt>
                <c:pt idx="71">
                  <c:v>1.0002507828176022E-2</c:v>
                </c:pt>
                <c:pt idx="72">
                  <c:v>1.0002507828176022E-2</c:v>
                </c:pt>
                <c:pt idx="73">
                  <c:v>1.0002507828176022E-2</c:v>
                </c:pt>
                <c:pt idx="74">
                  <c:v>1.0002507828176022E-2</c:v>
                </c:pt>
                <c:pt idx="75">
                  <c:v>1.0002507828176022E-2</c:v>
                </c:pt>
                <c:pt idx="76">
                  <c:v>9.9473986774682999E-3</c:v>
                </c:pt>
                <c:pt idx="77">
                  <c:v>9.9473986774682999E-3</c:v>
                </c:pt>
                <c:pt idx="78">
                  <c:v>9.9097695201635361E-3</c:v>
                </c:pt>
                <c:pt idx="79">
                  <c:v>9.8960390314459801E-3</c:v>
                </c:pt>
                <c:pt idx="80">
                  <c:v>9.8960390314459801E-3</c:v>
                </c:pt>
                <c:pt idx="81">
                  <c:v>9.8960390314459801E-3</c:v>
                </c:pt>
                <c:pt idx="82">
                  <c:v>9.837825782597065E-3</c:v>
                </c:pt>
                <c:pt idx="83">
                  <c:v>9.837825782597065E-3</c:v>
                </c:pt>
                <c:pt idx="84">
                  <c:v>9.797428734600544E-3</c:v>
                </c:pt>
                <c:pt idx="85">
                  <c:v>9.797428734600544E-3</c:v>
                </c:pt>
                <c:pt idx="86">
                  <c:v>9.797428734600544E-3</c:v>
                </c:pt>
                <c:pt idx="87">
                  <c:v>9.7369486466050148E-3</c:v>
                </c:pt>
                <c:pt idx="88">
                  <c:v>9.7369486466050148E-3</c:v>
                </c:pt>
                <c:pt idx="89">
                  <c:v>9.7295325249433517E-3</c:v>
                </c:pt>
                <c:pt idx="90">
                  <c:v>9.7650010138750076E-3</c:v>
                </c:pt>
                <c:pt idx="91">
                  <c:v>8.0770097672939301E-2</c:v>
                </c:pt>
                <c:pt idx="92">
                  <c:v>8.0770097672939301E-2</c:v>
                </c:pt>
                <c:pt idx="93">
                  <c:v>8.0770097672939301E-2</c:v>
                </c:pt>
                <c:pt idx="94">
                  <c:v>6.5767049789428711E-2</c:v>
                </c:pt>
                <c:pt idx="95">
                  <c:v>6.5767049789428711E-2</c:v>
                </c:pt>
                <c:pt idx="96">
                  <c:v>6.6610381007194519E-2</c:v>
                </c:pt>
                <c:pt idx="97">
                  <c:v>6.6610381007194519E-2</c:v>
                </c:pt>
                <c:pt idx="98">
                  <c:v>5.9131570160388947E-2</c:v>
                </c:pt>
                <c:pt idx="99">
                  <c:v>6.0955498367547989E-2</c:v>
                </c:pt>
                <c:pt idx="100">
                  <c:v>6.0955498367547989E-2</c:v>
                </c:pt>
                <c:pt idx="101">
                  <c:v>5.758965015411377E-2</c:v>
                </c:pt>
                <c:pt idx="102">
                  <c:v>5.758965015411377E-2</c:v>
                </c:pt>
                <c:pt idx="103">
                  <c:v>5.758965015411377E-2</c:v>
                </c:pt>
                <c:pt idx="104">
                  <c:v>5.2019879221916199E-2</c:v>
                </c:pt>
                <c:pt idx="105">
                  <c:v>5.2019879221916199E-2</c:v>
                </c:pt>
                <c:pt idx="106">
                  <c:v>5.2019879221916199E-2</c:v>
                </c:pt>
                <c:pt idx="107">
                  <c:v>4.7429043799638748E-2</c:v>
                </c:pt>
                <c:pt idx="108">
                  <c:v>4.9448482692241669E-2</c:v>
                </c:pt>
                <c:pt idx="109">
                  <c:v>4.7429043799638748E-2</c:v>
                </c:pt>
                <c:pt idx="110">
                  <c:v>4.7429043799638748E-2</c:v>
                </c:pt>
                <c:pt idx="111">
                  <c:v>4.4366825371980667E-2</c:v>
                </c:pt>
                <c:pt idx="112">
                  <c:v>4.4366825371980667E-2</c:v>
                </c:pt>
                <c:pt idx="113">
                  <c:v>4.3211553245782852E-2</c:v>
                </c:pt>
                <c:pt idx="114">
                  <c:v>4.1608523577451706E-2</c:v>
                </c:pt>
                <c:pt idx="115">
                  <c:v>4.1608523577451706E-2</c:v>
                </c:pt>
                <c:pt idx="116">
                  <c:v>4.1608523577451706E-2</c:v>
                </c:pt>
                <c:pt idx="117">
                  <c:v>4.0794651955366135E-2</c:v>
                </c:pt>
                <c:pt idx="118">
                  <c:v>4.0794651955366135E-2</c:v>
                </c:pt>
                <c:pt idx="119">
                  <c:v>4.0519401431083679E-2</c:v>
                </c:pt>
                <c:pt idx="120">
                  <c:v>3.9517976343631744E-2</c:v>
                </c:pt>
                <c:pt idx="121">
                  <c:v>3.9517976343631744E-2</c:v>
                </c:pt>
                <c:pt idx="122">
                  <c:v>3.8593355566263199E-2</c:v>
                </c:pt>
                <c:pt idx="123">
                  <c:v>3.7140313535928726E-2</c:v>
                </c:pt>
                <c:pt idx="124">
                  <c:v>3.7140313535928726E-2</c:v>
                </c:pt>
                <c:pt idx="125">
                  <c:v>3.7140313535928726E-2</c:v>
                </c:pt>
                <c:pt idx="126">
                  <c:v>3.6524154245853424E-2</c:v>
                </c:pt>
                <c:pt idx="127">
                  <c:v>3.6524154245853424E-2</c:v>
                </c:pt>
                <c:pt idx="128">
                  <c:v>3.6524154245853424E-2</c:v>
                </c:pt>
                <c:pt idx="129">
                  <c:v>3.6515027284622192E-2</c:v>
                </c:pt>
                <c:pt idx="130">
                  <c:v>3.6515027284622192E-2</c:v>
                </c:pt>
                <c:pt idx="131">
                  <c:v>3.6502912640571594E-2</c:v>
                </c:pt>
                <c:pt idx="132">
                  <c:v>3.6472626030445099E-2</c:v>
                </c:pt>
                <c:pt idx="133">
                  <c:v>3.6472626030445099E-2</c:v>
                </c:pt>
                <c:pt idx="134">
                  <c:v>3.6472626030445099E-2</c:v>
                </c:pt>
                <c:pt idx="135">
                  <c:v>3.6426864564418793E-2</c:v>
                </c:pt>
                <c:pt idx="136">
                  <c:v>3.6426864564418793E-2</c:v>
                </c:pt>
                <c:pt idx="137">
                  <c:v>3.6293454468250275E-2</c:v>
                </c:pt>
                <c:pt idx="138">
                  <c:v>3.6293454468250275E-2</c:v>
                </c:pt>
                <c:pt idx="139">
                  <c:v>3.6005206406116486E-2</c:v>
                </c:pt>
                <c:pt idx="140">
                  <c:v>3.6005206406116486E-2</c:v>
                </c:pt>
                <c:pt idx="141">
                  <c:v>3.6005206406116486E-2</c:v>
                </c:pt>
                <c:pt idx="142">
                  <c:v>3.5887468606233597E-2</c:v>
                </c:pt>
                <c:pt idx="143">
                  <c:v>3.5887468606233597E-2</c:v>
                </c:pt>
                <c:pt idx="144">
                  <c:v>3.5630382597446442E-2</c:v>
                </c:pt>
                <c:pt idx="145">
                  <c:v>3.5757444798946381E-2</c:v>
                </c:pt>
                <c:pt idx="146">
                  <c:v>3.5630382597446442E-2</c:v>
                </c:pt>
                <c:pt idx="147">
                  <c:v>3.5253975540399551E-2</c:v>
                </c:pt>
                <c:pt idx="148">
                  <c:v>3.5253975540399551E-2</c:v>
                </c:pt>
                <c:pt idx="149">
                  <c:v>3.4809280186891556E-2</c:v>
                </c:pt>
                <c:pt idx="150">
                  <c:v>3.4809280186891556E-2</c:v>
                </c:pt>
                <c:pt idx="151">
                  <c:v>3.419920802116394E-2</c:v>
                </c:pt>
                <c:pt idx="152">
                  <c:v>3.419920802116394E-2</c:v>
                </c:pt>
                <c:pt idx="153">
                  <c:v>3.4211870282888412E-2</c:v>
                </c:pt>
                <c:pt idx="154">
                  <c:v>3.4211870282888412E-2</c:v>
                </c:pt>
                <c:pt idx="155">
                  <c:v>3.3887200057506561E-2</c:v>
                </c:pt>
                <c:pt idx="156">
                  <c:v>3.3193286508321762E-2</c:v>
                </c:pt>
                <c:pt idx="157">
                  <c:v>3.3193286508321762E-2</c:v>
                </c:pt>
                <c:pt idx="158">
                  <c:v>3.3505570143461227E-2</c:v>
                </c:pt>
                <c:pt idx="159">
                  <c:v>3.3505570143461227E-2</c:v>
                </c:pt>
                <c:pt idx="160">
                  <c:v>3.3505570143461227E-2</c:v>
                </c:pt>
                <c:pt idx="161">
                  <c:v>3.2447904348373413E-2</c:v>
                </c:pt>
                <c:pt idx="162">
                  <c:v>3.3302009105682373E-2</c:v>
                </c:pt>
                <c:pt idx="163">
                  <c:v>3.3302009105682373E-2</c:v>
                </c:pt>
                <c:pt idx="164">
                  <c:v>3.3302009105682373E-2</c:v>
                </c:pt>
                <c:pt idx="165">
                  <c:v>3.3455062657594681E-2</c:v>
                </c:pt>
                <c:pt idx="166">
                  <c:v>3.3455062657594681E-2</c:v>
                </c:pt>
                <c:pt idx="167">
                  <c:v>3.519323468208313E-2</c:v>
                </c:pt>
                <c:pt idx="168">
                  <c:v>3.519323468208313E-2</c:v>
                </c:pt>
                <c:pt idx="169">
                  <c:v>3.8421023637056351E-2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3478-46B2-96FF-AA680DD232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578560"/>
        <c:axId val="114580480"/>
      </c:scatterChart>
      <c:valAx>
        <c:axId val="114578560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Path Length (m)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580480"/>
        <c:crosses val="autoZero"/>
        <c:crossBetween val="midCat"/>
      </c:valAx>
      <c:valAx>
        <c:axId val="114580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Strain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5785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Pore Pressure No Tumor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POR!$A$1:$A$171</c:f>
              <c:numCache>
                <c:formatCode>General</c:formatCode>
                <c:ptCount val="171"/>
                <c:pt idx="0">
                  <c:v>0</c:v>
                </c:pt>
                <c:pt idx="1">
                  <c:v>0</c:v>
                </c:pt>
                <c:pt idx="2">
                  <c:v>9.1889196482952684E-6</c:v>
                </c:pt>
                <c:pt idx="3">
                  <c:v>1.8377839296590537E-5</c:v>
                </c:pt>
                <c:pt idx="4">
                  <c:v>1.8377839296590537E-5</c:v>
                </c:pt>
                <c:pt idx="5">
                  <c:v>3.3557091228431091E-5</c:v>
                </c:pt>
                <c:pt idx="6">
                  <c:v>3.3557091228431091E-5</c:v>
                </c:pt>
                <c:pt idx="7">
                  <c:v>4.2528175981715322E-5</c:v>
                </c:pt>
                <c:pt idx="8">
                  <c:v>5.1499257097020745E-5</c:v>
                </c:pt>
                <c:pt idx="9">
                  <c:v>5.1499257097020745E-5</c:v>
                </c:pt>
                <c:pt idx="10">
                  <c:v>6.1192418797872961E-5</c:v>
                </c:pt>
                <c:pt idx="11">
                  <c:v>6.4064370235428214E-5</c:v>
                </c:pt>
                <c:pt idx="12">
                  <c:v>7.088558777468279E-5</c:v>
                </c:pt>
                <c:pt idx="13">
                  <c:v>7.088558777468279E-5</c:v>
                </c:pt>
                <c:pt idx="14">
                  <c:v>8.0074503784999251E-5</c:v>
                </c:pt>
                <c:pt idx="15">
                  <c:v>8.9263419795315713E-5</c:v>
                </c:pt>
                <c:pt idx="16">
                  <c:v>9.7884854767471552E-5</c:v>
                </c:pt>
                <c:pt idx="17">
                  <c:v>1.0650628973962739E-4</c:v>
                </c:pt>
                <c:pt idx="18">
                  <c:v>1.0650628973962739E-4</c:v>
                </c:pt>
                <c:pt idx="19">
                  <c:v>1.1619945144047961E-4</c:v>
                </c:pt>
                <c:pt idx="20">
                  <c:v>1.2194726150482893E-4</c:v>
                </c:pt>
                <c:pt idx="21">
                  <c:v>1.2199448974570259E-4</c:v>
                </c:pt>
                <c:pt idx="22">
                  <c:v>1.2201809295220301E-4</c:v>
                </c:pt>
                <c:pt idx="23">
                  <c:v>1.2284202966839075E-4</c:v>
                </c:pt>
                <c:pt idx="24">
                  <c:v>1.2289980077184737E-4</c:v>
                </c:pt>
                <c:pt idx="25">
                  <c:v>1.2546911602839828E-4</c:v>
                </c:pt>
                <c:pt idx="26">
                  <c:v>1.26291299238801E-4</c:v>
                </c:pt>
                <c:pt idx="27">
                  <c:v>1.2822145072277635E-4</c:v>
                </c:pt>
                <c:pt idx="28">
                  <c:v>1.2823844735976309E-4</c:v>
                </c:pt>
                <c:pt idx="29">
                  <c:v>1.2826168676838279E-4</c:v>
                </c:pt>
                <c:pt idx="30">
                  <c:v>1.2889724166598171E-4</c:v>
                </c:pt>
                <c:pt idx="31">
                  <c:v>1.2905595940537751E-4</c:v>
                </c:pt>
                <c:pt idx="32">
                  <c:v>1.3214049977250397E-4</c:v>
                </c:pt>
                <c:pt idx="33">
                  <c:v>1.3214052887633443E-4</c:v>
                </c:pt>
                <c:pt idx="34">
                  <c:v>1.3636074436362833E-4</c:v>
                </c:pt>
                <c:pt idx="35">
                  <c:v>1.3636074436362833E-4</c:v>
                </c:pt>
                <c:pt idx="36">
                  <c:v>1.3708486221730709E-4</c:v>
                </c:pt>
                <c:pt idx="37">
                  <c:v>1.3710299390368164E-4</c:v>
                </c:pt>
                <c:pt idx="38">
                  <c:v>1.3710302300751209E-4</c:v>
                </c:pt>
                <c:pt idx="39">
                  <c:v>1.3731209037359804E-4</c:v>
                </c:pt>
                <c:pt idx="40">
                  <c:v>1.3752171071246266E-4</c:v>
                </c:pt>
                <c:pt idx="41">
                  <c:v>1.3906514504924417E-4</c:v>
                </c:pt>
                <c:pt idx="42">
                  <c:v>1.4206230116542429E-4</c:v>
                </c:pt>
                <c:pt idx="43">
                  <c:v>1.4252119581215084E-4</c:v>
                </c:pt>
                <c:pt idx="44">
                  <c:v>1.4285373617894948E-4</c:v>
                </c:pt>
                <c:pt idx="45">
                  <c:v>1.4333080616779625E-4</c:v>
                </c:pt>
                <c:pt idx="46">
                  <c:v>1.4400263899005949E-4</c:v>
                </c:pt>
                <c:pt idx="47">
                  <c:v>1.4400265354197472E-4</c:v>
                </c:pt>
                <c:pt idx="48">
                  <c:v>1.4843646204099059E-4</c:v>
                </c:pt>
                <c:pt idx="49">
                  <c:v>1.4843649114482105E-4</c:v>
                </c:pt>
                <c:pt idx="50">
                  <c:v>1.5087274368852377E-4</c:v>
                </c:pt>
                <c:pt idx="51">
                  <c:v>1.5105660713743418E-4</c:v>
                </c:pt>
                <c:pt idx="52">
                  <c:v>1.525490079075098E-4</c:v>
                </c:pt>
                <c:pt idx="53">
                  <c:v>1.5254902245942503E-4</c:v>
                </c:pt>
                <c:pt idx="54">
                  <c:v>1.5727823483757675E-4</c:v>
                </c:pt>
                <c:pt idx="55">
                  <c:v>1.5727829304523766E-4</c:v>
                </c:pt>
                <c:pt idx="56">
                  <c:v>1.5745888231322169E-4</c:v>
                </c:pt>
                <c:pt idx="57">
                  <c:v>1.5745891141705215E-4</c:v>
                </c:pt>
                <c:pt idx="58">
                  <c:v>1.5786787844263017E-4</c:v>
                </c:pt>
                <c:pt idx="59">
                  <c:v>1.5809111937414855E-4</c:v>
                </c:pt>
                <c:pt idx="60">
                  <c:v>1.5815073857083917E-4</c:v>
                </c:pt>
                <c:pt idx="61">
                  <c:v>1.5815073857083917E-4</c:v>
                </c:pt>
                <c:pt idx="62">
                  <c:v>1.5856146637815982E-4</c:v>
                </c:pt>
                <c:pt idx="63">
                  <c:v>1.6388687072321773E-4</c:v>
                </c:pt>
                <c:pt idx="64">
                  <c:v>1.6388692893087864E-4</c:v>
                </c:pt>
                <c:pt idx="65">
                  <c:v>1.6421187319792807E-4</c:v>
                </c:pt>
                <c:pt idx="66">
                  <c:v>1.6974678146652877E-4</c:v>
                </c:pt>
                <c:pt idx="67">
                  <c:v>1.6992611926980317E-4</c:v>
                </c:pt>
                <c:pt idx="68">
                  <c:v>1.6992614837363362E-4</c:v>
                </c:pt>
                <c:pt idx="69">
                  <c:v>1.6994346515275538E-4</c:v>
                </c:pt>
                <c:pt idx="70">
                  <c:v>1.7079041572287679E-4</c:v>
                </c:pt>
                <c:pt idx="71">
                  <c:v>1.7083021521102637E-4</c:v>
                </c:pt>
                <c:pt idx="72">
                  <c:v>1.7083021521102637E-4</c:v>
                </c:pt>
                <c:pt idx="73">
                  <c:v>1.7106716404668987E-4</c:v>
                </c:pt>
                <c:pt idx="74">
                  <c:v>1.7111112538259476E-4</c:v>
                </c:pt>
                <c:pt idx="75">
                  <c:v>1.7603875312488526E-4</c:v>
                </c:pt>
                <c:pt idx="76">
                  <c:v>1.7621438018977642E-4</c:v>
                </c:pt>
                <c:pt idx="77">
                  <c:v>1.7621439474169165E-4</c:v>
                </c:pt>
                <c:pt idx="78">
                  <c:v>1.7630847287364304E-4</c:v>
                </c:pt>
                <c:pt idx="79">
                  <c:v>1.7645469051785767E-4</c:v>
                </c:pt>
                <c:pt idx="80">
                  <c:v>1.7671495152171701E-4</c:v>
                </c:pt>
                <c:pt idx="81">
                  <c:v>1.7691137327346951E-4</c:v>
                </c:pt>
                <c:pt idx="82">
                  <c:v>1.7691137327346951E-4</c:v>
                </c:pt>
                <c:pt idx="83">
                  <c:v>1.7941585974767804E-4</c:v>
                </c:pt>
                <c:pt idx="84">
                  <c:v>1.8408693722449243E-4</c:v>
                </c:pt>
                <c:pt idx="85">
                  <c:v>1.8417567480355501E-4</c:v>
                </c:pt>
                <c:pt idx="86">
                  <c:v>1.8489675130695105E-4</c:v>
                </c:pt>
                <c:pt idx="87">
                  <c:v>1.8528253713157028E-4</c:v>
                </c:pt>
                <c:pt idx="88">
                  <c:v>1.8528255168348551E-4</c:v>
                </c:pt>
                <c:pt idx="89">
                  <c:v>1.853896101238206E-4</c:v>
                </c:pt>
                <c:pt idx="90">
                  <c:v>1.853896101238206E-4</c:v>
                </c:pt>
                <c:pt idx="91">
                  <c:v>1.8979767628479749E-4</c:v>
                </c:pt>
                <c:pt idx="92">
                  <c:v>1.9021864864043891E-4</c:v>
                </c:pt>
                <c:pt idx="93">
                  <c:v>1.9244948634877801E-4</c:v>
                </c:pt>
                <c:pt idx="94">
                  <c:v>1.9244950090069324E-4</c:v>
                </c:pt>
                <c:pt idx="95">
                  <c:v>1.9516021711751819E-4</c:v>
                </c:pt>
                <c:pt idx="96">
                  <c:v>1.9516021711751819E-4</c:v>
                </c:pt>
                <c:pt idx="97">
                  <c:v>1.953576720552519E-4</c:v>
                </c:pt>
                <c:pt idx="98">
                  <c:v>1.953576720552519E-4</c:v>
                </c:pt>
                <c:pt idx="99">
                  <c:v>1.9862683257088065E-4</c:v>
                </c:pt>
                <c:pt idx="100">
                  <c:v>1.9887021335307509E-4</c:v>
                </c:pt>
                <c:pt idx="101">
                  <c:v>1.9936679746024311E-4</c:v>
                </c:pt>
                <c:pt idx="102">
                  <c:v>2.0053416665177792E-4</c:v>
                </c:pt>
                <c:pt idx="103">
                  <c:v>2.0311250409577042E-4</c:v>
                </c:pt>
                <c:pt idx="104">
                  <c:v>2.0311251864768565E-4</c:v>
                </c:pt>
                <c:pt idx="105">
                  <c:v>2.0414516620803624E-4</c:v>
                </c:pt>
                <c:pt idx="106">
                  <c:v>2.041451953118667E-4</c:v>
                </c:pt>
                <c:pt idx="107">
                  <c:v>2.0456447964534163E-4</c:v>
                </c:pt>
                <c:pt idx="108">
                  <c:v>2.065351145574823E-4</c:v>
                </c:pt>
                <c:pt idx="109">
                  <c:v>2.0883860997855663E-4</c:v>
                </c:pt>
                <c:pt idx="110">
                  <c:v>2.1003917208872736E-4</c:v>
                </c:pt>
                <c:pt idx="111">
                  <c:v>2.1057925187051296E-4</c:v>
                </c:pt>
                <c:pt idx="112">
                  <c:v>2.1082212333567441E-4</c:v>
                </c:pt>
                <c:pt idx="113">
                  <c:v>2.1082215243950486E-4</c:v>
                </c:pt>
                <c:pt idx="114">
                  <c:v>2.1241116337478161E-4</c:v>
                </c:pt>
                <c:pt idx="115">
                  <c:v>2.1241117792669684E-4</c:v>
                </c:pt>
                <c:pt idx="116">
                  <c:v>2.147458289982751E-4</c:v>
                </c:pt>
                <c:pt idx="117">
                  <c:v>2.147458289982751E-4</c:v>
                </c:pt>
                <c:pt idx="118">
                  <c:v>2.160933509003371E-4</c:v>
                </c:pt>
                <c:pt idx="119">
                  <c:v>2.1769246086478233E-4</c:v>
                </c:pt>
                <c:pt idx="120">
                  <c:v>2.1928576461505145E-4</c:v>
                </c:pt>
                <c:pt idx="121">
                  <c:v>2.2205196728464216E-4</c:v>
                </c:pt>
                <c:pt idx="122">
                  <c:v>2.2205196728464216E-4</c:v>
                </c:pt>
                <c:pt idx="123">
                  <c:v>2.2278944379650056E-4</c:v>
                </c:pt>
                <c:pt idx="124">
                  <c:v>2.2278945834841579E-4</c:v>
                </c:pt>
                <c:pt idx="125">
                  <c:v>2.2335423273034394E-4</c:v>
                </c:pt>
                <c:pt idx="126">
                  <c:v>2.2335429093800485E-4</c:v>
                </c:pt>
                <c:pt idx="127">
                  <c:v>2.235903957625851E-4</c:v>
                </c:pt>
                <c:pt idx="128">
                  <c:v>2.242258342448622E-4</c:v>
                </c:pt>
                <c:pt idx="129">
                  <c:v>2.2422587790060788E-4</c:v>
                </c:pt>
                <c:pt idx="130">
                  <c:v>2.2437422012444586E-4</c:v>
                </c:pt>
                <c:pt idx="131">
                  <c:v>2.2437423467636108E-4</c:v>
                </c:pt>
                <c:pt idx="132">
                  <c:v>2.2901025658939034E-4</c:v>
                </c:pt>
                <c:pt idx="133">
                  <c:v>2.3110526672098786E-4</c:v>
                </c:pt>
                <c:pt idx="134">
                  <c:v>2.3115704243537039E-4</c:v>
                </c:pt>
                <c:pt idx="135">
                  <c:v>2.3115705698728561E-4</c:v>
                </c:pt>
                <c:pt idx="136">
                  <c:v>2.3135727678891271E-4</c:v>
                </c:pt>
                <c:pt idx="137">
                  <c:v>2.3139963741414249E-4</c:v>
                </c:pt>
                <c:pt idx="138">
                  <c:v>2.3494778724852949E-4</c:v>
                </c:pt>
                <c:pt idx="139">
                  <c:v>2.3494781635235995E-4</c:v>
                </c:pt>
                <c:pt idx="140">
                  <c:v>2.3501602117903531E-4</c:v>
                </c:pt>
                <c:pt idx="141">
                  <c:v>2.3554590006824583E-4</c:v>
                </c:pt>
                <c:pt idx="142">
                  <c:v>2.3675106058362871E-4</c:v>
                </c:pt>
                <c:pt idx="143">
                  <c:v>2.4052849039435387E-4</c:v>
                </c:pt>
                <c:pt idx="144">
                  <c:v>2.4152254627551883E-4</c:v>
                </c:pt>
                <c:pt idx="145">
                  <c:v>2.4362555996049196E-4</c:v>
                </c:pt>
                <c:pt idx="146">
                  <c:v>2.4362555996049196E-4</c:v>
                </c:pt>
                <c:pt idx="147">
                  <c:v>2.4454804952256382E-4</c:v>
                </c:pt>
                <c:pt idx="148">
                  <c:v>2.4840241530910134E-4</c:v>
                </c:pt>
                <c:pt idx="149">
                  <c:v>2.4967410718090832E-4</c:v>
                </c:pt>
                <c:pt idx="150">
                  <c:v>2.4993342231027782E-4</c:v>
                </c:pt>
                <c:pt idx="151">
                  <c:v>2.5011674733832479E-4</c:v>
                </c:pt>
                <c:pt idx="152">
                  <c:v>2.5011674733832479E-4</c:v>
                </c:pt>
                <c:pt idx="153">
                  <c:v>2.5045513757504523E-4</c:v>
                </c:pt>
                <c:pt idx="154">
                  <c:v>2.5108241243287921E-4</c:v>
                </c:pt>
                <c:pt idx="155">
                  <c:v>2.5392419775016606E-4</c:v>
                </c:pt>
                <c:pt idx="156">
                  <c:v>2.5509283295832574E-4</c:v>
                </c:pt>
                <c:pt idx="157">
                  <c:v>2.5524830562062562E-4</c:v>
                </c:pt>
                <c:pt idx="158">
                  <c:v>2.5544528034515679E-4</c:v>
                </c:pt>
                <c:pt idx="159">
                  <c:v>2.5689820176921785E-4</c:v>
                </c:pt>
                <c:pt idx="160">
                  <c:v>2.5689823087304831E-4</c:v>
                </c:pt>
                <c:pt idx="161">
                  <c:v>2.6061572134494781E-4</c:v>
                </c:pt>
                <c:pt idx="162">
                  <c:v>2.6101848925463855E-4</c:v>
                </c:pt>
                <c:pt idx="163">
                  <c:v>2.6101851835846901E-4</c:v>
                </c:pt>
                <c:pt idx="164">
                  <c:v>2.6330930995754898E-4</c:v>
                </c:pt>
                <c:pt idx="165">
                  <c:v>4.1549856541678309E-4</c:v>
                </c:pt>
                <c:pt idx="166">
                  <c:v>4.1549856541678309E-4</c:v>
                </c:pt>
                <c:pt idx="167">
                  <c:v>4.1549856541678309E-4</c:v>
                </c:pt>
                <c:pt idx="168">
                  <c:v>4.1549856541678309E-4</c:v>
                </c:pt>
                <c:pt idx="169">
                  <c:v>4.1549856541678309E-4</c:v>
                </c:pt>
                <c:pt idx="170">
                  <c:v>4.1549856541678309E-4</c:v>
                </c:pt>
              </c:numCache>
            </c:numRef>
          </c:xVal>
          <c:yVal>
            <c:numRef>
              <c:f>POR!$B$1:$B$171</c:f>
              <c:numCache>
                <c:formatCode>General</c:formatCode>
                <c:ptCount val="171"/>
                <c:pt idx="0">
                  <c:v>23.294303894042969</c:v>
                </c:pt>
                <c:pt idx="1">
                  <c:v>21.169225692749023</c:v>
                </c:pt>
                <c:pt idx="2">
                  <c:v>74.988418579101563</c:v>
                </c:pt>
                <c:pt idx="3">
                  <c:v>21.169225692749023</c:v>
                </c:pt>
                <c:pt idx="4">
                  <c:v>30.316801071166992</c:v>
                </c:pt>
                <c:pt idx="5">
                  <c:v>0</c:v>
                </c:pt>
                <c:pt idx="6">
                  <c:v>21.169225692749023</c:v>
                </c:pt>
                <c:pt idx="7">
                  <c:v>68.767906188964844</c:v>
                </c:pt>
                <c:pt idx="8">
                  <c:v>23.294303894042969</c:v>
                </c:pt>
                <c:pt idx="9">
                  <c:v>30.316801071166992</c:v>
                </c:pt>
                <c:pt idx="10">
                  <c:v>74.988418579101563</c:v>
                </c:pt>
                <c:pt idx="11">
                  <c:v>30.316801071166992</c:v>
                </c:pt>
                <c:pt idx="12">
                  <c:v>55.006492614746094</c:v>
                </c:pt>
                <c:pt idx="13">
                  <c:v>27.008903503417969</c:v>
                </c:pt>
                <c:pt idx="14">
                  <c:v>74.988418579101563</c:v>
                </c:pt>
                <c:pt idx="15">
                  <c:v>23.294303894042969</c:v>
                </c:pt>
                <c:pt idx="16">
                  <c:v>68.767906188964844</c:v>
                </c:pt>
                <c:pt idx="17">
                  <c:v>21.169225692749023</c:v>
                </c:pt>
                <c:pt idx="18">
                  <c:v>23.294303894042969</c:v>
                </c:pt>
                <c:pt idx="19">
                  <c:v>81.84954833984375</c:v>
                </c:pt>
                <c:pt idx="20">
                  <c:v>81.84954833984375</c:v>
                </c:pt>
                <c:pt idx="21">
                  <c:v>81.84954833984375</c:v>
                </c:pt>
                <c:pt idx="22">
                  <c:v>81.84954833984375</c:v>
                </c:pt>
                <c:pt idx="23">
                  <c:v>81.84954833984375</c:v>
                </c:pt>
                <c:pt idx="24">
                  <c:v>109.2532958984375</c:v>
                </c:pt>
                <c:pt idx="25">
                  <c:v>117.12896728515625</c:v>
                </c:pt>
                <c:pt idx="26">
                  <c:v>117.12896728515625</c:v>
                </c:pt>
                <c:pt idx="27">
                  <c:v>117.12896728515625</c:v>
                </c:pt>
                <c:pt idx="28">
                  <c:v>117.12896728515625</c:v>
                </c:pt>
                <c:pt idx="29">
                  <c:v>117.12896728515625</c:v>
                </c:pt>
                <c:pt idx="30">
                  <c:v>117.12896728515625</c:v>
                </c:pt>
                <c:pt idx="31">
                  <c:v>117.12896728515625</c:v>
                </c:pt>
                <c:pt idx="32">
                  <c:v>117.12896728515625</c:v>
                </c:pt>
                <c:pt idx="33">
                  <c:v>131.66056823730469</c:v>
                </c:pt>
                <c:pt idx="34">
                  <c:v>131.66056823730469</c:v>
                </c:pt>
                <c:pt idx="35">
                  <c:v>130.77597045898437</c:v>
                </c:pt>
                <c:pt idx="36">
                  <c:v>130.77597045898437</c:v>
                </c:pt>
                <c:pt idx="37">
                  <c:v>147.90408325195312</c:v>
                </c:pt>
                <c:pt idx="38">
                  <c:v>146.79292297363281</c:v>
                </c:pt>
                <c:pt idx="39">
                  <c:v>146.79292297363281</c:v>
                </c:pt>
                <c:pt idx="40">
                  <c:v>146.79292297363281</c:v>
                </c:pt>
                <c:pt idx="41">
                  <c:v>147.90408325195312</c:v>
                </c:pt>
                <c:pt idx="42">
                  <c:v>147.90408325195312</c:v>
                </c:pt>
                <c:pt idx="43">
                  <c:v>154.50883483886719</c:v>
                </c:pt>
                <c:pt idx="44">
                  <c:v>167.6761474609375</c:v>
                </c:pt>
                <c:pt idx="45">
                  <c:v>167.6761474609375</c:v>
                </c:pt>
                <c:pt idx="46">
                  <c:v>167.6761474609375</c:v>
                </c:pt>
                <c:pt idx="47">
                  <c:v>182.180908203125</c:v>
                </c:pt>
                <c:pt idx="48">
                  <c:v>182.180908203125</c:v>
                </c:pt>
                <c:pt idx="49">
                  <c:v>188.22891235351562</c:v>
                </c:pt>
                <c:pt idx="50">
                  <c:v>188.22891235351562</c:v>
                </c:pt>
                <c:pt idx="51">
                  <c:v>188.22891235351562</c:v>
                </c:pt>
                <c:pt idx="52">
                  <c:v>188.22891235351562</c:v>
                </c:pt>
                <c:pt idx="53">
                  <c:v>192.56501770019531</c:v>
                </c:pt>
                <c:pt idx="54">
                  <c:v>192.56501770019531</c:v>
                </c:pt>
                <c:pt idx="55">
                  <c:v>202.00578308105469</c:v>
                </c:pt>
                <c:pt idx="56">
                  <c:v>202.00578308105469</c:v>
                </c:pt>
                <c:pt idx="57">
                  <c:v>196.56242370605469</c:v>
                </c:pt>
                <c:pt idx="58">
                  <c:v>196.56242370605469</c:v>
                </c:pt>
                <c:pt idx="59">
                  <c:v>196.56242370605469</c:v>
                </c:pt>
                <c:pt idx="60">
                  <c:v>196.56242370605469</c:v>
                </c:pt>
                <c:pt idx="61">
                  <c:v>216.97496032714844</c:v>
                </c:pt>
                <c:pt idx="62">
                  <c:v>216.97496032714844</c:v>
                </c:pt>
                <c:pt idx="63">
                  <c:v>216.97496032714844</c:v>
                </c:pt>
                <c:pt idx="64">
                  <c:v>206.73149108886719</c:v>
                </c:pt>
                <c:pt idx="65">
                  <c:v>206.73149108886719</c:v>
                </c:pt>
                <c:pt idx="66">
                  <c:v>216.97496032714844</c:v>
                </c:pt>
                <c:pt idx="67">
                  <c:v>226.77987670898437</c:v>
                </c:pt>
                <c:pt idx="68">
                  <c:v>226.68673706054687</c:v>
                </c:pt>
                <c:pt idx="69">
                  <c:v>226.68673706054687</c:v>
                </c:pt>
                <c:pt idx="70">
                  <c:v>226.68673706054687</c:v>
                </c:pt>
                <c:pt idx="71">
                  <c:v>226.68673706054687</c:v>
                </c:pt>
                <c:pt idx="72">
                  <c:v>225.38502502441406</c:v>
                </c:pt>
                <c:pt idx="73">
                  <c:v>225.38502502441406</c:v>
                </c:pt>
                <c:pt idx="74">
                  <c:v>225.38502502441406</c:v>
                </c:pt>
                <c:pt idx="75">
                  <c:v>235.09815979003906</c:v>
                </c:pt>
                <c:pt idx="76">
                  <c:v>235.09815979003906</c:v>
                </c:pt>
                <c:pt idx="77">
                  <c:v>232.14370727539062</c:v>
                </c:pt>
                <c:pt idx="78">
                  <c:v>232.14370727539062</c:v>
                </c:pt>
                <c:pt idx="79">
                  <c:v>232.14370727539062</c:v>
                </c:pt>
                <c:pt idx="80">
                  <c:v>235.09815979003906</c:v>
                </c:pt>
                <c:pt idx="81">
                  <c:v>237.58758544921875</c:v>
                </c:pt>
                <c:pt idx="82">
                  <c:v>239.31217956542969</c:v>
                </c:pt>
                <c:pt idx="83">
                  <c:v>239.31217956542969</c:v>
                </c:pt>
                <c:pt idx="84">
                  <c:v>247.19580078125</c:v>
                </c:pt>
                <c:pt idx="85">
                  <c:v>247.19580078125</c:v>
                </c:pt>
                <c:pt idx="86">
                  <c:v>247.19580078125</c:v>
                </c:pt>
                <c:pt idx="87">
                  <c:v>247.19580078125</c:v>
                </c:pt>
                <c:pt idx="88">
                  <c:v>245.80134582519531</c:v>
                </c:pt>
                <c:pt idx="89">
                  <c:v>245.80134582519531</c:v>
                </c:pt>
                <c:pt idx="90">
                  <c:v>252.24142456054687</c:v>
                </c:pt>
                <c:pt idx="91">
                  <c:v>252.24142456054687</c:v>
                </c:pt>
                <c:pt idx="92">
                  <c:v>252.24142456054687</c:v>
                </c:pt>
                <c:pt idx="93">
                  <c:v>252.24142456054687</c:v>
                </c:pt>
                <c:pt idx="94">
                  <c:v>253.12413024902344</c:v>
                </c:pt>
                <c:pt idx="95">
                  <c:v>253.12413024902344</c:v>
                </c:pt>
                <c:pt idx="96">
                  <c:v>260.25173950195312</c:v>
                </c:pt>
                <c:pt idx="97">
                  <c:v>260.25173950195312</c:v>
                </c:pt>
                <c:pt idx="98">
                  <c:v>262.95709228515625</c:v>
                </c:pt>
                <c:pt idx="99">
                  <c:v>262.95709228515625</c:v>
                </c:pt>
                <c:pt idx="100">
                  <c:v>262.95709228515625</c:v>
                </c:pt>
                <c:pt idx="101">
                  <c:v>264.116455078125</c:v>
                </c:pt>
                <c:pt idx="102">
                  <c:v>262.95709228515625</c:v>
                </c:pt>
                <c:pt idx="103">
                  <c:v>266.95840454101562</c:v>
                </c:pt>
                <c:pt idx="104">
                  <c:v>272.6846923828125</c:v>
                </c:pt>
                <c:pt idx="105">
                  <c:v>272.6846923828125</c:v>
                </c:pt>
                <c:pt idx="106">
                  <c:v>266.33013916015625</c:v>
                </c:pt>
                <c:pt idx="107">
                  <c:v>266.33013916015625</c:v>
                </c:pt>
                <c:pt idx="108">
                  <c:v>266.95840454101562</c:v>
                </c:pt>
                <c:pt idx="109">
                  <c:v>272.6846923828125</c:v>
                </c:pt>
                <c:pt idx="110">
                  <c:v>266.95840454101562</c:v>
                </c:pt>
                <c:pt idx="111">
                  <c:v>273.27426147460937</c:v>
                </c:pt>
                <c:pt idx="112">
                  <c:v>273.27426147460937</c:v>
                </c:pt>
                <c:pt idx="113">
                  <c:v>274.820556640625</c:v>
                </c:pt>
                <c:pt idx="114">
                  <c:v>274.820556640625</c:v>
                </c:pt>
                <c:pt idx="115">
                  <c:v>277.5247802734375</c:v>
                </c:pt>
                <c:pt idx="116">
                  <c:v>277.5247802734375</c:v>
                </c:pt>
                <c:pt idx="117">
                  <c:v>274.74163818359375</c:v>
                </c:pt>
                <c:pt idx="118">
                  <c:v>274.74163818359375</c:v>
                </c:pt>
                <c:pt idx="119">
                  <c:v>274.051025390625</c:v>
                </c:pt>
                <c:pt idx="120">
                  <c:v>282.213134765625</c:v>
                </c:pt>
                <c:pt idx="121">
                  <c:v>282.213134765625</c:v>
                </c:pt>
                <c:pt idx="122">
                  <c:v>279.55819702148437</c:v>
                </c:pt>
                <c:pt idx="123">
                  <c:v>279.55819702148437</c:v>
                </c:pt>
                <c:pt idx="124">
                  <c:v>282.60943603515625</c:v>
                </c:pt>
                <c:pt idx="125">
                  <c:v>282.60943603515625</c:v>
                </c:pt>
                <c:pt idx="126">
                  <c:v>278.7918701171875</c:v>
                </c:pt>
                <c:pt idx="127">
                  <c:v>278.7918701171875</c:v>
                </c:pt>
                <c:pt idx="128">
                  <c:v>282.60943603515625</c:v>
                </c:pt>
                <c:pt idx="129">
                  <c:v>283.08917236328125</c:v>
                </c:pt>
                <c:pt idx="130">
                  <c:v>283.08917236328125</c:v>
                </c:pt>
                <c:pt idx="131">
                  <c:v>286.56210327148437</c:v>
                </c:pt>
                <c:pt idx="132">
                  <c:v>286.56210327148437</c:v>
                </c:pt>
                <c:pt idx="133">
                  <c:v>286.56210327148437</c:v>
                </c:pt>
                <c:pt idx="134">
                  <c:v>286.56210327148437</c:v>
                </c:pt>
                <c:pt idx="135">
                  <c:v>285.46170043945312</c:v>
                </c:pt>
                <c:pt idx="136">
                  <c:v>285.46170043945312</c:v>
                </c:pt>
                <c:pt idx="137">
                  <c:v>285.46170043945312</c:v>
                </c:pt>
                <c:pt idx="138">
                  <c:v>285.46170043945312</c:v>
                </c:pt>
                <c:pt idx="139">
                  <c:v>287.89279174804687</c:v>
                </c:pt>
                <c:pt idx="140">
                  <c:v>287.89279174804687</c:v>
                </c:pt>
                <c:pt idx="141">
                  <c:v>285.46170043945312</c:v>
                </c:pt>
                <c:pt idx="142">
                  <c:v>287.6197509765625</c:v>
                </c:pt>
                <c:pt idx="143">
                  <c:v>287.6197509765625</c:v>
                </c:pt>
                <c:pt idx="144">
                  <c:v>287.6197509765625</c:v>
                </c:pt>
                <c:pt idx="145">
                  <c:v>287.6197509765625</c:v>
                </c:pt>
                <c:pt idx="146">
                  <c:v>293.29495239257812</c:v>
                </c:pt>
                <c:pt idx="147">
                  <c:v>293.29495239257812</c:v>
                </c:pt>
                <c:pt idx="148">
                  <c:v>293.29495239257812</c:v>
                </c:pt>
                <c:pt idx="149">
                  <c:v>293.29495239257812</c:v>
                </c:pt>
                <c:pt idx="150">
                  <c:v>293.29495239257812</c:v>
                </c:pt>
                <c:pt idx="151">
                  <c:v>295.67752075195312</c:v>
                </c:pt>
                <c:pt idx="152">
                  <c:v>295.82705688476562</c:v>
                </c:pt>
                <c:pt idx="153">
                  <c:v>295.82705688476562</c:v>
                </c:pt>
                <c:pt idx="154">
                  <c:v>295.82705688476562</c:v>
                </c:pt>
                <c:pt idx="155">
                  <c:v>295.82705688476562</c:v>
                </c:pt>
                <c:pt idx="156">
                  <c:v>295.82705688476562</c:v>
                </c:pt>
                <c:pt idx="157">
                  <c:v>295.82705688476562</c:v>
                </c:pt>
                <c:pt idx="158">
                  <c:v>295.82705688476562</c:v>
                </c:pt>
                <c:pt idx="159">
                  <c:v>295.82705688476562</c:v>
                </c:pt>
                <c:pt idx="160">
                  <c:v>295.18939208984375</c:v>
                </c:pt>
                <c:pt idx="161">
                  <c:v>295.18939208984375</c:v>
                </c:pt>
                <c:pt idx="162">
                  <c:v>296.32711791992187</c:v>
                </c:pt>
                <c:pt idx="163">
                  <c:v>298.30453491210937</c:v>
                </c:pt>
                <c:pt idx="164">
                  <c:v>298.30453491210937</c:v>
                </c:pt>
                <c:pt idx="165">
                  <c:v>297.46249389648437</c:v>
                </c:pt>
                <c:pt idx="166">
                  <c:v>297.46810913085937</c:v>
                </c:pt>
                <c:pt idx="167">
                  <c:v>297.68655395507812</c:v>
                </c:pt>
                <c:pt idx="168">
                  <c:v>297.45687866210937</c:v>
                </c:pt>
                <c:pt idx="169">
                  <c:v>297.64718627929687</c:v>
                </c:pt>
                <c:pt idx="170">
                  <c:v>297.63772583007812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B0B4-4F71-923C-7DC15EBC9370}"/>
            </c:ext>
          </c:extLst>
        </c:ser>
        <c:ser>
          <c:idx val="1"/>
          <c:order val="1"/>
          <c:tx>
            <c:v>Pore Pressure Tumor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POR!$C$1:$C$161</c:f>
              <c:numCache>
                <c:formatCode>General</c:formatCode>
                <c:ptCount val="161"/>
                <c:pt idx="0">
                  <c:v>0</c:v>
                </c:pt>
                <c:pt idx="1">
                  <c:v>0</c:v>
                </c:pt>
                <c:pt idx="2">
                  <c:v>9.800092811929062E-6</c:v>
                </c:pt>
                <c:pt idx="3">
                  <c:v>1.9600185623858124E-5</c:v>
                </c:pt>
                <c:pt idx="4">
                  <c:v>2.9400278435787186E-5</c:v>
                </c:pt>
                <c:pt idx="5">
                  <c:v>3.4327895264141262E-5</c:v>
                </c:pt>
                <c:pt idx="6">
                  <c:v>3.9200371247716248E-5</c:v>
                </c:pt>
                <c:pt idx="7">
                  <c:v>3.9200371247716248E-5</c:v>
                </c:pt>
                <c:pt idx="8">
                  <c:v>4.900046405964531E-5</c:v>
                </c:pt>
                <c:pt idx="9">
                  <c:v>4.900046405964531E-5</c:v>
                </c:pt>
                <c:pt idx="10">
                  <c:v>5.3928222769172862E-5</c:v>
                </c:pt>
                <c:pt idx="11">
                  <c:v>5.3928222769172862E-5</c:v>
                </c:pt>
                <c:pt idx="12">
                  <c:v>6.3672887335997075E-5</c:v>
                </c:pt>
                <c:pt idx="13">
                  <c:v>6.8601089878939092E-5</c:v>
                </c:pt>
                <c:pt idx="14">
                  <c:v>7.3562725447118282E-5</c:v>
                </c:pt>
                <c:pt idx="15">
                  <c:v>7.8548808232881129E-5</c:v>
                </c:pt>
                <c:pt idx="16">
                  <c:v>7.8548808232881129E-5</c:v>
                </c:pt>
                <c:pt idx="17">
                  <c:v>8.3553451986517757E-5</c:v>
                </c:pt>
                <c:pt idx="18">
                  <c:v>8.3553451986517757E-5</c:v>
                </c:pt>
                <c:pt idx="19">
                  <c:v>8.3553451986517757E-5</c:v>
                </c:pt>
                <c:pt idx="20">
                  <c:v>8.8573433458805084E-5</c:v>
                </c:pt>
                <c:pt idx="21">
                  <c:v>8.8573433458805084E-5</c:v>
                </c:pt>
                <c:pt idx="22">
                  <c:v>9.3605922302231193E-5</c:v>
                </c:pt>
                <c:pt idx="23">
                  <c:v>9.3605922302231193E-5</c:v>
                </c:pt>
                <c:pt idx="24">
                  <c:v>9.8649841675069183E-5</c:v>
                </c:pt>
                <c:pt idx="25">
                  <c:v>9.8651260486803949E-5</c:v>
                </c:pt>
                <c:pt idx="26">
                  <c:v>1.0370449308538809E-4</c:v>
                </c:pt>
                <c:pt idx="27">
                  <c:v>1.0876876331167296E-4</c:v>
                </c:pt>
                <c:pt idx="28">
                  <c:v>1.0876876331167296E-4</c:v>
                </c:pt>
                <c:pt idx="29">
                  <c:v>1.1384252866264433E-4</c:v>
                </c:pt>
                <c:pt idx="30">
                  <c:v>1.1892569455085322E-4</c:v>
                </c:pt>
                <c:pt idx="31">
                  <c:v>1.1892569455085322E-4</c:v>
                </c:pt>
                <c:pt idx="32">
                  <c:v>1.2401840649545193E-4</c:v>
                </c:pt>
                <c:pt idx="33">
                  <c:v>1.2912029342260212E-4</c:v>
                </c:pt>
                <c:pt idx="34">
                  <c:v>1.2912263628095388E-4</c:v>
                </c:pt>
                <c:pt idx="35">
                  <c:v>1.2912497913930565E-4</c:v>
                </c:pt>
                <c:pt idx="36">
                  <c:v>1.3423711061477661E-4</c:v>
                </c:pt>
                <c:pt idx="37">
                  <c:v>1.3423711061477661E-4</c:v>
                </c:pt>
                <c:pt idx="38">
                  <c:v>1.3935989409219474E-4</c:v>
                </c:pt>
                <c:pt idx="39">
                  <c:v>1.3936533650849015E-4</c:v>
                </c:pt>
                <c:pt idx="40">
                  <c:v>1.3936805771663785E-4</c:v>
                </c:pt>
                <c:pt idx="41">
                  <c:v>1.4449977607000619E-4</c:v>
                </c:pt>
                <c:pt idx="42">
                  <c:v>1.4449977607000619E-4</c:v>
                </c:pt>
                <c:pt idx="43">
                  <c:v>1.4964697766117752E-4</c:v>
                </c:pt>
                <c:pt idx="44">
                  <c:v>1.5480876027140766E-4</c:v>
                </c:pt>
                <c:pt idx="45">
                  <c:v>1.5480876027140766E-4</c:v>
                </c:pt>
                <c:pt idx="46">
                  <c:v>1.5481203445233405E-4</c:v>
                </c:pt>
                <c:pt idx="47">
                  <c:v>1.599876704858616E-4</c:v>
                </c:pt>
                <c:pt idx="48">
                  <c:v>1.599876704858616E-4</c:v>
                </c:pt>
                <c:pt idx="49">
                  <c:v>1.5999120660126209E-4</c:v>
                </c:pt>
                <c:pt idx="50">
                  <c:v>1.6518714255653322E-4</c:v>
                </c:pt>
                <c:pt idx="51">
                  <c:v>1.6519082419108599E-4</c:v>
                </c:pt>
                <c:pt idx="52">
                  <c:v>1.7041225510183722E-4</c:v>
                </c:pt>
                <c:pt idx="53">
                  <c:v>1.7041612591128796E-4</c:v>
                </c:pt>
                <c:pt idx="54">
                  <c:v>1.7567025497555733E-4</c:v>
                </c:pt>
                <c:pt idx="55">
                  <c:v>1.7567025497555733E-4</c:v>
                </c:pt>
                <c:pt idx="56">
                  <c:v>1.7567435861565173E-4</c:v>
                </c:pt>
                <c:pt idx="57">
                  <c:v>1.8097311840392649E-4</c:v>
                </c:pt>
                <c:pt idx="58">
                  <c:v>1.8097311840392649E-4</c:v>
                </c:pt>
                <c:pt idx="59">
                  <c:v>1.8097749853041023E-4</c:v>
                </c:pt>
                <c:pt idx="60">
                  <c:v>1.8633845320437104E-4</c:v>
                </c:pt>
                <c:pt idx="61">
                  <c:v>1.8633845320437104E-4</c:v>
                </c:pt>
                <c:pt idx="62">
                  <c:v>1.8634268781170249E-4</c:v>
                </c:pt>
                <c:pt idx="63">
                  <c:v>1.913894375320524E-4</c:v>
                </c:pt>
                <c:pt idx="64">
                  <c:v>1.9139386131428182E-4</c:v>
                </c:pt>
                <c:pt idx="65">
                  <c:v>1.9644011626951396E-4</c:v>
                </c:pt>
                <c:pt idx="66">
                  <c:v>1.964447001228109E-4</c:v>
                </c:pt>
                <c:pt idx="67">
                  <c:v>2.0149044576101005E-4</c:v>
                </c:pt>
                <c:pt idx="68">
                  <c:v>2.0149520423728973E-4</c:v>
                </c:pt>
                <c:pt idx="69">
                  <c:v>2.0654061518143862E-4</c:v>
                </c:pt>
                <c:pt idx="70">
                  <c:v>2.0654554828070104E-4</c:v>
                </c:pt>
                <c:pt idx="71">
                  <c:v>2.1159055177122355E-4</c:v>
                </c:pt>
                <c:pt idx="72">
                  <c:v>2.1159564494155347E-4</c:v>
                </c:pt>
                <c:pt idx="73">
                  <c:v>2.1664025553036481E-4</c:v>
                </c:pt>
                <c:pt idx="74">
                  <c:v>2.1664552332367748E-4</c:v>
                </c:pt>
                <c:pt idx="75">
                  <c:v>2.2168968280311674E-4</c:v>
                </c:pt>
                <c:pt idx="76">
                  <c:v>2.2169512521941215E-4</c:v>
                </c:pt>
                <c:pt idx="77">
                  <c:v>2.2673899366054684E-4</c:v>
                </c:pt>
                <c:pt idx="78">
                  <c:v>2.2674459614790976E-4</c:v>
                </c:pt>
                <c:pt idx="79">
                  <c:v>2.3178807168733329E-4</c:v>
                </c:pt>
                <c:pt idx="80">
                  <c:v>2.3179383424576372E-4</c:v>
                </c:pt>
                <c:pt idx="81">
                  <c:v>2.3683697509113699E-4</c:v>
                </c:pt>
                <c:pt idx="82">
                  <c:v>2.3683697509113699E-4</c:v>
                </c:pt>
                <c:pt idx="83">
                  <c:v>2.3684352345298976E-4</c:v>
                </c:pt>
                <c:pt idx="84">
                  <c:v>2.4234558804892004E-4</c:v>
                </c:pt>
                <c:pt idx="85">
                  <c:v>2.423522382741794E-4</c:v>
                </c:pt>
                <c:pt idx="86">
                  <c:v>2.4778902297839522E-4</c:v>
                </c:pt>
                <c:pt idx="87">
                  <c:v>2.4778902297839522E-4</c:v>
                </c:pt>
                <c:pt idx="88">
                  <c:v>2.4779574596323073E-4</c:v>
                </c:pt>
                <c:pt idx="89">
                  <c:v>2.4779574596323073E-4</c:v>
                </c:pt>
                <c:pt idx="90">
                  <c:v>2.4779574596323073E-4</c:v>
                </c:pt>
                <c:pt idx="91">
                  <c:v>2.5318792904727161E-4</c:v>
                </c:pt>
                <c:pt idx="92">
                  <c:v>2.5318792904727161E-4</c:v>
                </c:pt>
                <c:pt idx="93">
                  <c:v>2.531947975512594E-4</c:v>
                </c:pt>
                <c:pt idx="94">
                  <c:v>2.5855447165668011E-4</c:v>
                </c:pt>
                <c:pt idx="95">
                  <c:v>2.5855447165668011E-4</c:v>
                </c:pt>
                <c:pt idx="96">
                  <c:v>2.5856151478365064E-4</c:v>
                </c:pt>
                <c:pt idx="97">
                  <c:v>2.6389647973701358E-4</c:v>
                </c:pt>
                <c:pt idx="98">
                  <c:v>2.6389647973701358E-4</c:v>
                </c:pt>
                <c:pt idx="99">
                  <c:v>2.6389650884084404E-4</c:v>
                </c:pt>
                <c:pt idx="100">
                  <c:v>2.6390366838313639E-4</c:v>
                </c:pt>
                <c:pt idx="101">
                  <c:v>2.6921901735477149E-4</c:v>
                </c:pt>
                <c:pt idx="102">
                  <c:v>2.6921901735477149E-4</c:v>
                </c:pt>
                <c:pt idx="103">
                  <c:v>2.6922626420855522E-4</c:v>
                </c:pt>
                <c:pt idx="104">
                  <c:v>2.7452540234662592E-4</c:v>
                </c:pt>
                <c:pt idx="105">
                  <c:v>2.7452540234662592E-4</c:v>
                </c:pt>
                <c:pt idx="106">
                  <c:v>2.7453276561573148E-4</c:v>
                </c:pt>
                <c:pt idx="107">
                  <c:v>2.7981851599179208E-4</c:v>
                </c:pt>
                <c:pt idx="108">
                  <c:v>2.7981851599179208E-4</c:v>
                </c:pt>
                <c:pt idx="109">
                  <c:v>2.7982599567621946E-4</c:v>
                </c:pt>
                <c:pt idx="110">
                  <c:v>2.7982599567621946E-4</c:v>
                </c:pt>
                <c:pt idx="111">
                  <c:v>2.7982599567621946E-4</c:v>
                </c:pt>
                <c:pt idx="112">
                  <c:v>2.851002209354192E-4</c:v>
                </c:pt>
                <c:pt idx="113">
                  <c:v>2.851002209354192E-4</c:v>
                </c:pt>
                <c:pt idx="114">
                  <c:v>2.851002209354192E-4</c:v>
                </c:pt>
                <c:pt idx="115">
                  <c:v>2.8510767151601613E-4</c:v>
                </c:pt>
                <c:pt idx="116">
                  <c:v>2.9037197236903012E-4</c:v>
                </c:pt>
                <c:pt idx="117">
                  <c:v>2.9037197236903012E-4</c:v>
                </c:pt>
                <c:pt idx="118">
                  <c:v>2.9037942294962704E-4</c:v>
                </c:pt>
                <c:pt idx="119">
                  <c:v>2.9563499265350401E-4</c:v>
                </c:pt>
                <c:pt idx="120">
                  <c:v>2.9563499265350401E-4</c:v>
                </c:pt>
                <c:pt idx="121">
                  <c:v>2.9564238502644002E-4</c:v>
                </c:pt>
                <c:pt idx="122">
                  <c:v>3.0089009669609368E-4</c:v>
                </c:pt>
                <c:pt idx="123">
                  <c:v>3.0089009669609368E-4</c:v>
                </c:pt>
                <c:pt idx="124">
                  <c:v>3.0089728534221649E-4</c:v>
                </c:pt>
                <c:pt idx="125">
                  <c:v>3.0613827402703464E-4</c:v>
                </c:pt>
                <c:pt idx="126">
                  <c:v>3.0613827402703464E-4</c:v>
                </c:pt>
                <c:pt idx="127">
                  <c:v>3.0614508432336152E-4</c:v>
                </c:pt>
                <c:pt idx="128">
                  <c:v>3.1138028134591877E-4</c:v>
                </c:pt>
                <c:pt idx="129">
                  <c:v>3.1138653866946697E-4</c:v>
                </c:pt>
                <c:pt idx="130">
                  <c:v>3.1661658431403339E-4</c:v>
                </c:pt>
                <c:pt idx="131">
                  <c:v>3.1662199762649834E-4</c:v>
                </c:pt>
                <c:pt idx="132">
                  <c:v>3.2184793963097036E-4</c:v>
                </c:pt>
                <c:pt idx="133">
                  <c:v>3.2184793963097036E-4</c:v>
                </c:pt>
                <c:pt idx="134">
                  <c:v>3.2185215968638659E-4</c:v>
                </c:pt>
                <c:pt idx="135">
                  <c:v>3.2707495847716928E-4</c:v>
                </c:pt>
                <c:pt idx="136">
                  <c:v>3.2707495847716928E-4</c:v>
                </c:pt>
                <c:pt idx="137">
                  <c:v>3.3229819382540882E-4</c:v>
                </c:pt>
                <c:pt idx="138">
                  <c:v>3.3229819382540882E-4</c:v>
                </c:pt>
                <c:pt idx="139">
                  <c:v>3.3361499663442373E-4</c:v>
                </c:pt>
                <c:pt idx="140">
                  <c:v>3.3361499663442373E-4</c:v>
                </c:pt>
                <c:pt idx="141">
                  <c:v>3.375164233148098E-4</c:v>
                </c:pt>
                <c:pt idx="142">
                  <c:v>3.4273511846549809E-4</c:v>
                </c:pt>
                <c:pt idx="143">
                  <c:v>3.4273986238986254E-4</c:v>
                </c:pt>
                <c:pt idx="144">
                  <c:v>3.4273986238986254E-4</c:v>
                </c:pt>
                <c:pt idx="145">
                  <c:v>3.4794842940755188E-4</c:v>
                </c:pt>
                <c:pt idx="146">
                  <c:v>3.4794842940755188E-4</c:v>
                </c:pt>
                <c:pt idx="147">
                  <c:v>3.4794842940755188E-4</c:v>
                </c:pt>
                <c:pt idx="148">
                  <c:v>3.4795587998814881E-4</c:v>
                </c:pt>
                <c:pt idx="149">
                  <c:v>3.4795587998814881E-4</c:v>
                </c:pt>
                <c:pt idx="150">
                  <c:v>3.5316156572662294E-4</c:v>
                </c:pt>
                <c:pt idx="151">
                  <c:v>3.5317105357535183E-4</c:v>
                </c:pt>
                <c:pt idx="152">
                  <c:v>3.5317105357535183E-4</c:v>
                </c:pt>
                <c:pt idx="153">
                  <c:v>3.5317105357535183E-4</c:v>
                </c:pt>
                <c:pt idx="154">
                  <c:v>3.5837563336826861E-4</c:v>
                </c:pt>
                <c:pt idx="155">
                  <c:v>3.5838529583998024E-4</c:v>
                </c:pt>
                <c:pt idx="156">
                  <c:v>3.63589555490762E-4</c:v>
                </c:pt>
                <c:pt idx="157">
                  <c:v>3.635964822024107E-4</c:v>
                </c:pt>
                <c:pt idx="158">
                  <c:v>3.635964822024107E-4</c:v>
                </c:pt>
                <c:pt idx="159">
                  <c:v>3.6879561957903206E-4</c:v>
                </c:pt>
                <c:pt idx="160">
                  <c:v>3.6879561957903206E-4</c:v>
                </c:pt>
              </c:numCache>
            </c:numRef>
          </c:xVal>
          <c:yVal>
            <c:numRef>
              <c:f>POR!$D$1:$D$161</c:f>
              <c:numCache>
                <c:formatCode>General</c:formatCode>
                <c:ptCount val="161"/>
                <c:pt idx="0">
                  <c:v>23.179586410522461</c:v>
                </c:pt>
                <c:pt idx="1">
                  <c:v>25.643106460571289</c:v>
                </c:pt>
                <c:pt idx="2">
                  <c:v>79.724845886230469</c:v>
                </c:pt>
                <c:pt idx="3">
                  <c:v>23.179586410522461</c:v>
                </c:pt>
                <c:pt idx="4">
                  <c:v>107.56935882568359</c:v>
                </c:pt>
                <c:pt idx="5">
                  <c:v>53.674762725830078</c:v>
                </c:pt>
                <c:pt idx="6">
                  <c:v>23.179586410522461</c:v>
                </c:pt>
                <c:pt idx="7">
                  <c:v>25.643106460571289</c:v>
                </c:pt>
                <c:pt idx="8">
                  <c:v>107.56935882568359</c:v>
                </c:pt>
                <c:pt idx="9">
                  <c:v>53.674762725830078</c:v>
                </c:pt>
                <c:pt idx="10">
                  <c:v>38.271831512451172</c:v>
                </c:pt>
                <c:pt idx="11">
                  <c:v>23.179586410522461</c:v>
                </c:pt>
                <c:pt idx="12">
                  <c:v>53.674762725830078</c:v>
                </c:pt>
                <c:pt idx="13">
                  <c:v>107.56935882568359</c:v>
                </c:pt>
                <c:pt idx="14">
                  <c:v>107.56935882568359</c:v>
                </c:pt>
                <c:pt idx="15">
                  <c:v>107.56935882568359</c:v>
                </c:pt>
                <c:pt idx="16">
                  <c:v>134.64361572265625</c:v>
                </c:pt>
                <c:pt idx="17">
                  <c:v>134.64361572265625</c:v>
                </c:pt>
                <c:pt idx="18">
                  <c:v>167.19789123535156</c:v>
                </c:pt>
                <c:pt idx="19">
                  <c:v>152.0977783203125</c:v>
                </c:pt>
                <c:pt idx="20">
                  <c:v>167.19789123535156</c:v>
                </c:pt>
                <c:pt idx="21">
                  <c:v>188.39237976074219</c:v>
                </c:pt>
                <c:pt idx="22">
                  <c:v>188.39237976074219</c:v>
                </c:pt>
                <c:pt idx="23">
                  <c:v>201.21694946289062</c:v>
                </c:pt>
                <c:pt idx="24">
                  <c:v>214.47428894042969</c:v>
                </c:pt>
                <c:pt idx="25">
                  <c:v>240.27409362792969</c:v>
                </c:pt>
                <c:pt idx="26">
                  <c:v>240.27409362792969</c:v>
                </c:pt>
                <c:pt idx="27">
                  <c:v>240.27409362792969</c:v>
                </c:pt>
                <c:pt idx="28">
                  <c:v>256.65719604492187</c:v>
                </c:pt>
                <c:pt idx="29">
                  <c:v>276.51361083984375</c:v>
                </c:pt>
                <c:pt idx="30">
                  <c:v>276.51361083984375</c:v>
                </c:pt>
                <c:pt idx="31">
                  <c:v>306.95083618164062</c:v>
                </c:pt>
                <c:pt idx="32">
                  <c:v>306.95083618164062</c:v>
                </c:pt>
                <c:pt idx="33">
                  <c:v>306.95083618164062</c:v>
                </c:pt>
                <c:pt idx="34">
                  <c:v>345.10675048828125</c:v>
                </c:pt>
                <c:pt idx="35">
                  <c:v>326.5206298828125</c:v>
                </c:pt>
                <c:pt idx="36">
                  <c:v>365.43414306640625</c:v>
                </c:pt>
                <c:pt idx="37">
                  <c:v>338.830078125</c:v>
                </c:pt>
                <c:pt idx="38">
                  <c:v>365.43414306640625</c:v>
                </c:pt>
                <c:pt idx="39">
                  <c:v>364.07034301757812</c:v>
                </c:pt>
                <c:pt idx="40">
                  <c:v>373.5633544921875</c:v>
                </c:pt>
                <c:pt idx="41">
                  <c:v>373.5633544921875</c:v>
                </c:pt>
                <c:pt idx="42">
                  <c:v>388.61383056640625</c:v>
                </c:pt>
                <c:pt idx="43">
                  <c:v>406.962646484375</c:v>
                </c:pt>
                <c:pt idx="44">
                  <c:v>423.66552734375</c:v>
                </c:pt>
                <c:pt idx="45">
                  <c:v>441.13345336914062</c:v>
                </c:pt>
                <c:pt idx="46">
                  <c:v>441.13345336914062</c:v>
                </c:pt>
                <c:pt idx="47">
                  <c:v>441.13345336914062</c:v>
                </c:pt>
                <c:pt idx="48">
                  <c:v>477.45663452148437</c:v>
                </c:pt>
                <c:pt idx="49">
                  <c:v>477.45663452148437</c:v>
                </c:pt>
                <c:pt idx="50">
                  <c:v>477.45663452148437</c:v>
                </c:pt>
                <c:pt idx="51">
                  <c:v>477.45663452148437</c:v>
                </c:pt>
                <c:pt idx="52">
                  <c:v>477.45663452148437</c:v>
                </c:pt>
                <c:pt idx="53">
                  <c:v>504.33761596679687</c:v>
                </c:pt>
                <c:pt idx="54">
                  <c:v>504.33761596679687</c:v>
                </c:pt>
                <c:pt idx="55">
                  <c:v>537.39410400390625</c:v>
                </c:pt>
                <c:pt idx="56">
                  <c:v>537.39410400390625</c:v>
                </c:pt>
                <c:pt idx="57">
                  <c:v>537.39410400390625</c:v>
                </c:pt>
                <c:pt idx="58">
                  <c:v>573.02044677734375</c:v>
                </c:pt>
                <c:pt idx="59">
                  <c:v>573.02044677734375</c:v>
                </c:pt>
                <c:pt idx="60">
                  <c:v>573.02044677734375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600</c:v>
                </c:pt>
                <c:pt idx="72">
                  <c:v>600</c:v>
                </c:pt>
                <c:pt idx="73">
                  <c:v>600</c:v>
                </c:pt>
                <c:pt idx="74">
                  <c:v>600</c:v>
                </c:pt>
                <c:pt idx="75">
                  <c:v>600</c:v>
                </c:pt>
                <c:pt idx="76">
                  <c:v>600</c:v>
                </c:pt>
                <c:pt idx="77">
                  <c:v>600</c:v>
                </c:pt>
                <c:pt idx="78">
                  <c:v>600</c:v>
                </c:pt>
                <c:pt idx="79">
                  <c:v>600</c:v>
                </c:pt>
                <c:pt idx="80">
                  <c:v>600</c:v>
                </c:pt>
                <c:pt idx="81">
                  <c:v>600</c:v>
                </c:pt>
                <c:pt idx="82">
                  <c:v>576.69781494140625</c:v>
                </c:pt>
                <c:pt idx="83">
                  <c:v>576.69781494140625</c:v>
                </c:pt>
                <c:pt idx="84">
                  <c:v>576.69781494140625</c:v>
                </c:pt>
                <c:pt idx="85">
                  <c:v>540.2850341796875</c:v>
                </c:pt>
                <c:pt idx="86">
                  <c:v>540.2850341796875</c:v>
                </c:pt>
                <c:pt idx="87">
                  <c:v>541.92254638671875</c:v>
                </c:pt>
                <c:pt idx="88">
                  <c:v>541.92254638671875</c:v>
                </c:pt>
                <c:pt idx="89">
                  <c:v>518.9713134765625</c:v>
                </c:pt>
                <c:pt idx="90">
                  <c:v>524.96685791015625</c:v>
                </c:pt>
                <c:pt idx="91">
                  <c:v>524.96685791015625</c:v>
                </c:pt>
                <c:pt idx="92">
                  <c:v>513.20306396484375</c:v>
                </c:pt>
                <c:pt idx="93">
                  <c:v>513.20306396484375</c:v>
                </c:pt>
                <c:pt idx="94">
                  <c:v>513.20306396484375</c:v>
                </c:pt>
                <c:pt idx="95">
                  <c:v>491.91787719726562</c:v>
                </c:pt>
                <c:pt idx="96">
                  <c:v>491.91787719726562</c:v>
                </c:pt>
                <c:pt idx="97">
                  <c:v>491.91787719726562</c:v>
                </c:pt>
                <c:pt idx="98">
                  <c:v>471.01446533203125</c:v>
                </c:pt>
                <c:pt idx="99">
                  <c:v>480.68637084960937</c:v>
                </c:pt>
                <c:pt idx="100">
                  <c:v>471.01446533203125</c:v>
                </c:pt>
                <c:pt idx="101">
                  <c:v>471.01446533203125</c:v>
                </c:pt>
                <c:pt idx="102">
                  <c:v>455.73953247070312</c:v>
                </c:pt>
                <c:pt idx="103">
                  <c:v>455.73953247070312</c:v>
                </c:pt>
                <c:pt idx="104">
                  <c:v>449.391357421875</c:v>
                </c:pt>
                <c:pt idx="105">
                  <c:v>440.70162963867187</c:v>
                </c:pt>
                <c:pt idx="106">
                  <c:v>440.70162963867187</c:v>
                </c:pt>
                <c:pt idx="107">
                  <c:v>440.70162963867187</c:v>
                </c:pt>
                <c:pt idx="108">
                  <c:v>435.64260864257812</c:v>
                </c:pt>
                <c:pt idx="109">
                  <c:v>435.64260864257812</c:v>
                </c:pt>
                <c:pt idx="110">
                  <c:v>434.23294067382812</c:v>
                </c:pt>
                <c:pt idx="111">
                  <c:v>428.17752075195312</c:v>
                </c:pt>
                <c:pt idx="112">
                  <c:v>428.17752075195312</c:v>
                </c:pt>
                <c:pt idx="113">
                  <c:v>422.3397216796875</c:v>
                </c:pt>
                <c:pt idx="114">
                  <c:v>412.912841796875</c:v>
                </c:pt>
                <c:pt idx="115">
                  <c:v>412.912841796875</c:v>
                </c:pt>
                <c:pt idx="116">
                  <c:v>412.912841796875</c:v>
                </c:pt>
                <c:pt idx="117">
                  <c:v>402.52664184570312</c:v>
                </c:pt>
                <c:pt idx="118">
                  <c:v>402.52664184570312</c:v>
                </c:pt>
                <c:pt idx="119">
                  <c:v>402.52664184570312</c:v>
                </c:pt>
                <c:pt idx="120">
                  <c:v>396.55203247070312</c:v>
                </c:pt>
                <c:pt idx="121">
                  <c:v>396.55203247070312</c:v>
                </c:pt>
                <c:pt idx="122">
                  <c:v>389.56365966796875</c:v>
                </c:pt>
                <c:pt idx="123">
                  <c:v>385.150634765625</c:v>
                </c:pt>
                <c:pt idx="124">
                  <c:v>385.150634765625</c:v>
                </c:pt>
                <c:pt idx="125">
                  <c:v>385.150634765625</c:v>
                </c:pt>
                <c:pt idx="126">
                  <c:v>378.54592895507812</c:v>
                </c:pt>
                <c:pt idx="127">
                  <c:v>378.54592895507812</c:v>
                </c:pt>
                <c:pt idx="128">
                  <c:v>367.54702758789062</c:v>
                </c:pt>
                <c:pt idx="129">
                  <c:v>367.54702758789062</c:v>
                </c:pt>
                <c:pt idx="130">
                  <c:v>356.82736206054687</c:v>
                </c:pt>
                <c:pt idx="131">
                  <c:v>356.82736206054687</c:v>
                </c:pt>
                <c:pt idx="132">
                  <c:v>356.82736206054687</c:v>
                </c:pt>
                <c:pt idx="133">
                  <c:v>350.8936767578125</c:v>
                </c:pt>
                <c:pt idx="134">
                  <c:v>350.8936767578125</c:v>
                </c:pt>
                <c:pt idx="135">
                  <c:v>343.504638671875</c:v>
                </c:pt>
                <c:pt idx="136">
                  <c:v>345.89627075195312</c:v>
                </c:pt>
                <c:pt idx="137">
                  <c:v>343.504638671875</c:v>
                </c:pt>
                <c:pt idx="138">
                  <c:v>333.89947509765625</c:v>
                </c:pt>
                <c:pt idx="139">
                  <c:v>333.89947509765625</c:v>
                </c:pt>
                <c:pt idx="140">
                  <c:v>333.47500610351562</c:v>
                </c:pt>
                <c:pt idx="141">
                  <c:v>333.47500610351562</c:v>
                </c:pt>
                <c:pt idx="142">
                  <c:v>325.86041259765625</c:v>
                </c:pt>
                <c:pt idx="143">
                  <c:v>325.86041259765625</c:v>
                </c:pt>
                <c:pt idx="144">
                  <c:v>322.77218627929687</c:v>
                </c:pt>
                <c:pt idx="145">
                  <c:v>322.77218627929687</c:v>
                </c:pt>
                <c:pt idx="146">
                  <c:v>324.9471435546875</c:v>
                </c:pt>
                <c:pt idx="147">
                  <c:v>318.79840087890625</c:v>
                </c:pt>
                <c:pt idx="148">
                  <c:v>318.79840087890625</c:v>
                </c:pt>
                <c:pt idx="149">
                  <c:v>318.70681762695312</c:v>
                </c:pt>
                <c:pt idx="150">
                  <c:v>318.70681762695312</c:v>
                </c:pt>
                <c:pt idx="151">
                  <c:v>318.70681762695312</c:v>
                </c:pt>
                <c:pt idx="152">
                  <c:v>313.03619384765625</c:v>
                </c:pt>
                <c:pt idx="153">
                  <c:v>311.25241088867187</c:v>
                </c:pt>
                <c:pt idx="154">
                  <c:v>311.25241088867187</c:v>
                </c:pt>
                <c:pt idx="155">
                  <c:v>311.25241088867187</c:v>
                </c:pt>
                <c:pt idx="156">
                  <c:v>305.85809326171875</c:v>
                </c:pt>
                <c:pt idx="157">
                  <c:v>305.85809326171875</c:v>
                </c:pt>
                <c:pt idx="158">
                  <c:v>300.716064453125</c:v>
                </c:pt>
                <c:pt idx="159">
                  <c:v>300.716064453125</c:v>
                </c:pt>
                <c:pt idx="160">
                  <c:v>300.25198364257813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B0B4-4F71-923C-7DC15EBC93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624000"/>
        <c:axId val="114625920"/>
      </c:scatterChart>
      <c:valAx>
        <c:axId val="114624000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Path Length (m)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625920"/>
        <c:crosses val="autoZero"/>
        <c:crossBetween val="midCat"/>
      </c:valAx>
      <c:valAx>
        <c:axId val="114625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Pore Pressure (Pa)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6240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FLVEL No Tumor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FLVEL!$A$1:$A$171</c:f>
              <c:numCache>
                <c:formatCode>General</c:formatCode>
                <c:ptCount val="171"/>
                <c:pt idx="0">
                  <c:v>0</c:v>
                </c:pt>
                <c:pt idx="1">
                  <c:v>0</c:v>
                </c:pt>
                <c:pt idx="2">
                  <c:v>9.1889196482952684E-6</c:v>
                </c:pt>
                <c:pt idx="3">
                  <c:v>1.8377839296590537E-5</c:v>
                </c:pt>
                <c:pt idx="4">
                  <c:v>1.8377839296590537E-5</c:v>
                </c:pt>
                <c:pt idx="5">
                  <c:v>3.3557091228431091E-5</c:v>
                </c:pt>
                <c:pt idx="6">
                  <c:v>3.3557091228431091E-5</c:v>
                </c:pt>
                <c:pt idx="7">
                  <c:v>4.2528175981715322E-5</c:v>
                </c:pt>
                <c:pt idx="8">
                  <c:v>5.1499257097020745E-5</c:v>
                </c:pt>
                <c:pt idx="9">
                  <c:v>5.1499257097020745E-5</c:v>
                </c:pt>
                <c:pt idx="10">
                  <c:v>6.1192418797872961E-5</c:v>
                </c:pt>
                <c:pt idx="11">
                  <c:v>6.4064370235428214E-5</c:v>
                </c:pt>
                <c:pt idx="12">
                  <c:v>7.088558777468279E-5</c:v>
                </c:pt>
                <c:pt idx="13">
                  <c:v>7.088558777468279E-5</c:v>
                </c:pt>
                <c:pt idx="14">
                  <c:v>8.0074503784999251E-5</c:v>
                </c:pt>
                <c:pt idx="15">
                  <c:v>8.9263419795315713E-5</c:v>
                </c:pt>
                <c:pt idx="16">
                  <c:v>9.7884854767471552E-5</c:v>
                </c:pt>
                <c:pt idx="17">
                  <c:v>1.0650628973962739E-4</c:v>
                </c:pt>
                <c:pt idx="18">
                  <c:v>1.0650628973962739E-4</c:v>
                </c:pt>
                <c:pt idx="19">
                  <c:v>1.1619945144047961E-4</c:v>
                </c:pt>
                <c:pt idx="20">
                  <c:v>1.2194726150482893E-4</c:v>
                </c:pt>
                <c:pt idx="21">
                  <c:v>1.2199448974570259E-4</c:v>
                </c:pt>
                <c:pt idx="22">
                  <c:v>1.2201809295220301E-4</c:v>
                </c:pt>
                <c:pt idx="23">
                  <c:v>1.2284202966839075E-4</c:v>
                </c:pt>
                <c:pt idx="24">
                  <c:v>1.2289980077184737E-4</c:v>
                </c:pt>
                <c:pt idx="25">
                  <c:v>1.2546911602839828E-4</c:v>
                </c:pt>
                <c:pt idx="26">
                  <c:v>1.26291299238801E-4</c:v>
                </c:pt>
                <c:pt idx="27">
                  <c:v>1.2822145072277635E-4</c:v>
                </c:pt>
                <c:pt idx="28">
                  <c:v>1.2823844735976309E-4</c:v>
                </c:pt>
                <c:pt idx="29">
                  <c:v>1.2826168676838279E-4</c:v>
                </c:pt>
                <c:pt idx="30">
                  <c:v>1.2889724166598171E-4</c:v>
                </c:pt>
                <c:pt idx="31">
                  <c:v>1.2905595940537751E-4</c:v>
                </c:pt>
                <c:pt idx="32">
                  <c:v>1.3214049977250397E-4</c:v>
                </c:pt>
                <c:pt idx="33">
                  <c:v>1.3214052887633443E-4</c:v>
                </c:pt>
                <c:pt idx="34">
                  <c:v>1.3636074436362833E-4</c:v>
                </c:pt>
                <c:pt idx="35">
                  <c:v>1.3636074436362833E-4</c:v>
                </c:pt>
                <c:pt idx="36">
                  <c:v>1.3708486221730709E-4</c:v>
                </c:pt>
                <c:pt idx="37">
                  <c:v>1.3710299390368164E-4</c:v>
                </c:pt>
                <c:pt idx="38">
                  <c:v>1.3710302300751209E-4</c:v>
                </c:pt>
                <c:pt idx="39">
                  <c:v>1.3731209037359804E-4</c:v>
                </c:pt>
                <c:pt idx="40">
                  <c:v>1.3752171071246266E-4</c:v>
                </c:pt>
                <c:pt idx="41">
                  <c:v>1.3906514504924417E-4</c:v>
                </c:pt>
                <c:pt idx="42">
                  <c:v>1.4206230116542429E-4</c:v>
                </c:pt>
                <c:pt idx="43">
                  <c:v>1.4252119581215084E-4</c:v>
                </c:pt>
                <c:pt idx="44">
                  <c:v>1.4285373617894948E-4</c:v>
                </c:pt>
                <c:pt idx="45">
                  <c:v>1.4333080616779625E-4</c:v>
                </c:pt>
                <c:pt idx="46">
                  <c:v>1.4400263899005949E-4</c:v>
                </c:pt>
                <c:pt idx="47">
                  <c:v>1.4400265354197472E-4</c:v>
                </c:pt>
                <c:pt idx="48">
                  <c:v>1.4843646204099059E-4</c:v>
                </c:pt>
                <c:pt idx="49">
                  <c:v>1.4843649114482105E-4</c:v>
                </c:pt>
                <c:pt idx="50">
                  <c:v>1.5087274368852377E-4</c:v>
                </c:pt>
                <c:pt idx="51">
                  <c:v>1.5105660713743418E-4</c:v>
                </c:pt>
                <c:pt idx="52">
                  <c:v>1.525490079075098E-4</c:v>
                </c:pt>
                <c:pt idx="53">
                  <c:v>1.5254902245942503E-4</c:v>
                </c:pt>
                <c:pt idx="54">
                  <c:v>1.5727823483757675E-4</c:v>
                </c:pt>
                <c:pt idx="55">
                  <c:v>1.5727829304523766E-4</c:v>
                </c:pt>
                <c:pt idx="56">
                  <c:v>1.5745888231322169E-4</c:v>
                </c:pt>
                <c:pt idx="57">
                  <c:v>1.5745891141705215E-4</c:v>
                </c:pt>
                <c:pt idx="58">
                  <c:v>1.5786787844263017E-4</c:v>
                </c:pt>
                <c:pt idx="59">
                  <c:v>1.5809111937414855E-4</c:v>
                </c:pt>
                <c:pt idx="60">
                  <c:v>1.5815073857083917E-4</c:v>
                </c:pt>
                <c:pt idx="61">
                  <c:v>1.5815073857083917E-4</c:v>
                </c:pt>
                <c:pt idx="62">
                  <c:v>1.5856146637815982E-4</c:v>
                </c:pt>
                <c:pt idx="63">
                  <c:v>1.6388687072321773E-4</c:v>
                </c:pt>
                <c:pt idx="64">
                  <c:v>1.6388692893087864E-4</c:v>
                </c:pt>
                <c:pt idx="65">
                  <c:v>1.6421187319792807E-4</c:v>
                </c:pt>
                <c:pt idx="66">
                  <c:v>1.6974678146652877E-4</c:v>
                </c:pt>
                <c:pt idx="67">
                  <c:v>1.6992611926980317E-4</c:v>
                </c:pt>
                <c:pt idx="68">
                  <c:v>1.6992614837363362E-4</c:v>
                </c:pt>
                <c:pt idx="69">
                  <c:v>1.6994346515275538E-4</c:v>
                </c:pt>
                <c:pt idx="70">
                  <c:v>1.7079041572287679E-4</c:v>
                </c:pt>
                <c:pt idx="71">
                  <c:v>1.7083021521102637E-4</c:v>
                </c:pt>
                <c:pt idx="72">
                  <c:v>1.7083021521102637E-4</c:v>
                </c:pt>
                <c:pt idx="73">
                  <c:v>1.7106716404668987E-4</c:v>
                </c:pt>
                <c:pt idx="74">
                  <c:v>1.7111112538259476E-4</c:v>
                </c:pt>
                <c:pt idx="75">
                  <c:v>1.7603875312488526E-4</c:v>
                </c:pt>
                <c:pt idx="76">
                  <c:v>1.7621438018977642E-4</c:v>
                </c:pt>
                <c:pt idx="77">
                  <c:v>1.7621439474169165E-4</c:v>
                </c:pt>
                <c:pt idx="78">
                  <c:v>1.7630847287364304E-4</c:v>
                </c:pt>
                <c:pt idx="79">
                  <c:v>1.7645469051785767E-4</c:v>
                </c:pt>
                <c:pt idx="80">
                  <c:v>1.7671495152171701E-4</c:v>
                </c:pt>
                <c:pt idx="81">
                  <c:v>1.7691137327346951E-4</c:v>
                </c:pt>
                <c:pt idx="82">
                  <c:v>1.7691137327346951E-4</c:v>
                </c:pt>
                <c:pt idx="83">
                  <c:v>1.7941585974767804E-4</c:v>
                </c:pt>
                <c:pt idx="84">
                  <c:v>1.8408693722449243E-4</c:v>
                </c:pt>
                <c:pt idx="85">
                  <c:v>1.8417567480355501E-4</c:v>
                </c:pt>
                <c:pt idx="86">
                  <c:v>1.8489675130695105E-4</c:v>
                </c:pt>
                <c:pt idx="87">
                  <c:v>1.8528253713157028E-4</c:v>
                </c:pt>
                <c:pt idx="88">
                  <c:v>1.8528255168348551E-4</c:v>
                </c:pt>
                <c:pt idx="89">
                  <c:v>1.853896101238206E-4</c:v>
                </c:pt>
                <c:pt idx="90">
                  <c:v>1.853896101238206E-4</c:v>
                </c:pt>
                <c:pt idx="91">
                  <c:v>1.8979767628479749E-4</c:v>
                </c:pt>
                <c:pt idx="92">
                  <c:v>1.9021864864043891E-4</c:v>
                </c:pt>
                <c:pt idx="93">
                  <c:v>1.9244948634877801E-4</c:v>
                </c:pt>
                <c:pt idx="94">
                  <c:v>1.9244950090069324E-4</c:v>
                </c:pt>
                <c:pt idx="95">
                  <c:v>1.9516021711751819E-4</c:v>
                </c:pt>
                <c:pt idx="96">
                  <c:v>1.9516021711751819E-4</c:v>
                </c:pt>
                <c:pt idx="97">
                  <c:v>1.953576720552519E-4</c:v>
                </c:pt>
                <c:pt idx="98">
                  <c:v>1.953576720552519E-4</c:v>
                </c:pt>
                <c:pt idx="99">
                  <c:v>1.9862683257088065E-4</c:v>
                </c:pt>
                <c:pt idx="100">
                  <c:v>1.9887021335307509E-4</c:v>
                </c:pt>
                <c:pt idx="101">
                  <c:v>1.9936679746024311E-4</c:v>
                </c:pt>
                <c:pt idx="102">
                  <c:v>2.0053416665177792E-4</c:v>
                </c:pt>
                <c:pt idx="103">
                  <c:v>2.0311250409577042E-4</c:v>
                </c:pt>
                <c:pt idx="104">
                  <c:v>2.0311251864768565E-4</c:v>
                </c:pt>
                <c:pt idx="105">
                  <c:v>2.0414516620803624E-4</c:v>
                </c:pt>
                <c:pt idx="106">
                  <c:v>2.041451953118667E-4</c:v>
                </c:pt>
                <c:pt idx="107">
                  <c:v>2.0456447964534163E-4</c:v>
                </c:pt>
                <c:pt idx="108">
                  <c:v>2.065351145574823E-4</c:v>
                </c:pt>
                <c:pt idx="109">
                  <c:v>2.0883860997855663E-4</c:v>
                </c:pt>
                <c:pt idx="110">
                  <c:v>2.1003917208872736E-4</c:v>
                </c:pt>
                <c:pt idx="111">
                  <c:v>2.1057925187051296E-4</c:v>
                </c:pt>
                <c:pt idx="112">
                  <c:v>2.1082212333567441E-4</c:v>
                </c:pt>
                <c:pt idx="113">
                  <c:v>2.1082215243950486E-4</c:v>
                </c:pt>
                <c:pt idx="114">
                  <c:v>2.1241116337478161E-4</c:v>
                </c:pt>
                <c:pt idx="115">
                  <c:v>2.1241117792669684E-4</c:v>
                </c:pt>
                <c:pt idx="116">
                  <c:v>2.147458289982751E-4</c:v>
                </c:pt>
                <c:pt idx="117">
                  <c:v>2.147458289982751E-4</c:v>
                </c:pt>
                <c:pt idx="118">
                  <c:v>2.160933509003371E-4</c:v>
                </c:pt>
                <c:pt idx="119">
                  <c:v>2.1769246086478233E-4</c:v>
                </c:pt>
                <c:pt idx="120">
                  <c:v>2.1928576461505145E-4</c:v>
                </c:pt>
                <c:pt idx="121">
                  <c:v>2.2205196728464216E-4</c:v>
                </c:pt>
                <c:pt idx="122">
                  <c:v>2.2205196728464216E-4</c:v>
                </c:pt>
                <c:pt idx="123">
                  <c:v>2.2278944379650056E-4</c:v>
                </c:pt>
                <c:pt idx="124">
                  <c:v>2.2278945834841579E-4</c:v>
                </c:pt>
                <c:pt idx="125">
                  <c:v>2.2335423273034394E-4</c:v>
                </c:pt>
                <c:pt idx="126">
                  <c:v>2.2335429093800485E-4</c:v>
                </c:pt>
                <c:pt idx="127">
                  <c:v>2.235903957625851E-4</c:v>
                </c:pt>
                <c:pt idx="128">
                  <c:v>2.242258342448622E-4</c:v>
                </c:pt>
                <c:pt idx="129">
                  <c:v>2.2422587790060788E-4</c:v>
                </c:pt>
                <c:pt idx="130">
                  <c:v>2.2437422012444586E-4</c:v>
                </c:pt>
                <c:pt idx="131">
                  <c:v>2.2437423467636108E-4</c:v>
                </c:pt>
                <c:pt idx="132">
                  <c:v>2.2901025658939034E-4</c:v>
                </c:pt>
                <c:pt idx="133">
                  <c:v>2.3110526672098786E-4</c:v>
                </c:pt>
                <c:pt idx="134">
                  <c:v>2.3115704243537039E-4</c:v>
                </c:pt>
                <c:pt idx="135">
                  <c:v>2.3115705698728561E-4</c:v>
                </c:pt>
                <c:pt idx="136">
                  <c:v>2.3135727678891271E-4</c:v>
                </c:pt>
                <c:pt idx="137">
                  <c:v>2.3139963741414249E-4</c:v>
                </c:pt>
                <c:pt idx="138">
                  <c:v>2.3494778724852949E-4</c:v>
                </c:pt>
                <c:pt idx="139">
                  <c:v>2.3494781635235995E-4</c:v>
                </c:pt>
                <c:pt idx="140">
                  <c:v>2.3501602117903531E-4</c:v>
                </c:pt>
                <c:pt idx="141">
                  <c:v>2.3554590006824583E-4</c:v>
                </c:pt>
                <c:pt idx="142">
                  <c:v>2.3675106058362871E-4</c:v>
                </c:pt>
                <c:pt idx="143">
                  <c:v>2.4052849039435387E-4</c:v>
                </c:pt>
                <c:pt idx="144">
                  <c:v>2.4152254627551883E-4</c:v>
                </c:pt>
                <c:pt idx="145">
                  <c:v>2.4362555996049196E-4</c:v>
                </c:pt>
                <c:pt idx="146">
                  <c:v>2.4362555996049196E-4</c:v>
                </c:pt>
                <c:pt idx="147">
                  <c:v>2.4454804952256382E-4</c:v>
                </c:pt>
                <c:pt idx="148">
                  <c:v>2.4840241530910134E-4</c:v>
                </c:pt>
                <c:pt idx="149">
                  <c:v>2.4967410718090832E-4</c:v>
                </c:pt>
                <c:pt idx="150">
                  <c:v>2.4993342231027782E-4</c:v>
                </c:pt>
                <c:pt idx="151">
                  <c:v>2.5011674733832479E-4</c:v>
                </c:pt>
                <c:pt idx="152">
                  <c:v>2.5011674733832479E-4</c:v>
                </c:pt>
                <c:pt idx="153">
                  <c:v>2.5045513757504523E-4</c:v>
                </c:pt>
                <c:pt idx="154">
                  <c:v>2.5108241243287921E-4</c:v>
                </c:pt>
                <c:pt idx="155">
                  <c:v>2.5392419775016606E-4</c:v>
                </c:pt>
                <c:pt idx="156">
                  <c:v>2.5509283295832574E-4</c:v>
                </c:pt>
                <c:pt idx="157">
                  <c:v>2.5524830562062562E-4</c:v>
                </c:pt>
                <c:pt idx="158">
                  <c:v>2.5544528034515679E-4</c:v>
                </c:pt>
                <c:pt idx="159">
                  <c:v>2.5689820176921785E-4</c:v>
                </c:pt>
                <c:pt idx="160">
                  <c:v>2.5689823087304831E-4</c:v>
                </c:pt>
                <c:pt idx="161">
                  <c:v>2.6061572134494781E-4</c:v>
                </c:pt>
                <c:pt idx="162">
                  <c:v>2.6101848925463855E-4</c:v>
                </c:pt>
                <c:pt idx="163">
                  <c:v>2.6101851835846901E-4</c:v>
                </c:pt>
                <c:pt idx="164">
                  <c:v>2.6330930995754898E-4</c:v>
                </c:pt>
                <c:pt idx="165">
                  <c:v>4.1549856541678309E-4</c:v>
                </c:pt>
                <c:pt idx="166">
                  <c:v>4.1549856541678309E-4</c:v>
                </c:pt>
                <c:pt idx="167">
                  <c:v>4.1549856541678309E-4</c:v>
                </c:pt>
                <c:pt idx="168">
                  <c:v>4.1549856541678309E-4</c:v>
                </c:pt>
                <c:pt idx="169">
                  <c:v>4.1549856541678309E-4</c:v>
                </c:pt>
                <c:pt idx="170">
                  <c:v>4.1549856541678309E-4</c:v>
                </c:pt>
              </c:numCache>
            </c:numRef>
          </c:xVal>
          <c:yVal>
            <c:numRef>
              <c:f>FLVEL!$B$1:$B$171</c:f>
              <c:numCache>
                <c:formatCode>General</c:formatCode>
                <c:ptCount val="171"/>
                <c:pt idx="0">
                  <c:v>1.2182864593341947E-3</c:v>
                </c:pt>
                <c:pt idx="1">
                  <c:v>1.2585789663717151E-3</c:v>
                </c:pt>
                <c:pt idx="2">
                  <c:v>9.2457426944747567E-4</c:v>
                </c:pt>
                <c:pt idx="3">
                  <c:v>1.2585789663717151E-3</c:v>
                </c:pt>
                <c:pt idx="4">
                  <c:v>1.1886793654412031E-3</c:v>
                </c:pt>
                <c:pt idx="5">
                  <c:v>1.4011384919285774E-3</c:v>
                </c:pt>
                <c:pt idx="6">
                  <c:v>1.2585789663717151E-3</c:v>
                </c:pt>
                <c:pt idx="7">
                  <c:v>9.8992057610303164E-4</c:v>
                </c:pt>
                <c:pt idx="8">
                  <c:v>1.2182864593341947E-3</c:v>
                </c:pt>
                <c:pt idx="9">
                  <c:v>1.1886793654412031E-3</c:v>
                </c:pt>
                <c:pt idx="10">
                  <c:v>9.2457426944747567E-4</c:v>
                </c:pt>
                <c:pt idx="11">
                  <c:v>1.1886793654412031E-3</c:v>
                </c:pt>
                <c:pt idx="12">
                  <c:v>1.0386075591668487E-3</c:v>
                </c:pt>
                <c:pt idx="13">
                  <c:v>1.2155016884207726E-3</c:v>
                </c:pt>
                <c:pt idx="14">
                  <c:v>9.2457426944747567E-4</c:v>
                </c:pt>
                <c:pt idx="15">
                  <c:v>1.2182864593341947E-3</c:v>
                </c:pt>
                <c:pt idx="16">
                  <c:v>9.8992057610303164E-4</c:v>
                </c:pt>
                <c:pt idx="17">
                  <c:v>1.2585789663717151E-3</c:v>
                </c:pt>
                <c:pt idx="18">
                  <c:v>1.2182864593341947E-3</c:v>
                </c:pt>
                <c:pt idx="19">
                  <c:v>8.8592100655660033E-4</c:v>
                </c:pt>
                <c:pt idx="20">
                  <c:v>8.8592100655660033E-4</c:v>
                </c:pt>
                <c:pt idx="21">
                  <c:v>8.8592100655660033E-4</c:v>
                </c:pt>
                <c:pt idx="22">
                  <c:v>8.8592100655660033E-4</c:v>
                </c:pt>
                <c:pt idx="23">
                  <c:v>8.8592100655660033E-4</c:v>
                </c:pt>
                <c:pt idx="24">
                  <c:v>7.5208063935860991E-4</c:v>
                </c:pt>
                <c:pt idx="25">
                  <c:v>7.3375937063246965E-4</c:v>
                </c:pt>
                <c:pt idx="26">
                  <c:v>7.3375937063246965E-4</c:v>
                </c:pt>
                <c:pt idx="27">
                  <c:v>7.3375937063246965E-4</c:v>
                </c:pt>
                <c:pt idx="28">
                  <c:v>7.3375937063246965E-4</c:v>
                </c:pt>
                <c:pt idx="29">
                  <c:v>7.3375937063246965E-4</c:v>
                </c:pt>
                <c:pt idx="30">
                  <c:v>7.3375937063246965E-4</c:v>
                </c:pt>
                <c:pt idx="31">
                  <c:v>7.3375937063246965E-4</c:v>
                </c:pt>
                <c:pt idx="32">
                  <c:v>7.3375937063246965E-4</c:v>
                </c:pt>
                <c:pt idx="33">
                  <c:v>6.6114688524976373E-4</c:v>
                </c:pt>
                <c:pt idx="34">
                  <c:v>6.6114688524976373E-4</c:v>
                </c:pt>
                <c:pt idx="35">
                  <c:v>6.8976363399997354E-4</c:v>
                </c:pt>
                <c:pt idx="36">
                  <c:v>6.8976363399997354E-4</c:v>
                </c:pt>
                <c:pt idx="37">
                  <c:v>6.0856644995510578E-4</c:v>
                </c:pt>
                <c:pt idx="38">
                  <c:v>6.3520728144794703E-4</c:v>
                </c:pt>
                <c:pt idx="39">
                  <c:v>6.3520728144794703E-4</c:v>
                </c:pt>
                <c:pt idx="40">
                  <c:v>6.3520728144794703E-4</c:v>
                </c:pt>
                <c:pt idx="41">
                  <c:v>6.0856644995510578E-4</c:v>
                </c:pt>
                <c:pt idx="42">
                  <c:v>6.0856644995510578E-4</c:v>
                </c:pt>
                <c:pt idx="43">
                  <c:v>5.6350725935772061E-4</c:v>
                </c:pt>
                <c:pt idx="44">
                  <c:v>5.1904714200645685E-4</c:v>
                </c:pt>
                <c:pt idx="45">
                  <c:v>5.1904714200645685E-4</c:v>
                </c:pt>
                <c:pt idx="46">
                  <c:v>5.1904714200645685E-4</c:v>
                </c:pt>
                <c:pt idx="47">
                  <c:v>4.6914932318031788E-4</c:v>
                </c:pt>
                <c:pt idx="48">
                  <c:v>4.6914932318031788E-4</c:v>
                </c:pt>
                <c:pt idx="49">
                  <c:v>4.7156540676951408E-4</c:v>
                </c:pt>
                <c:pt idx="50">
                  <c:v>4.7156540676951408E-4</c:v>
                </c:pt>
                <c:pt idx="51">
                  <c:v>4.7156540676951408E-4</c:v>
                </c:pt>
                <c:pt idx="52">
                  <c:v>4.7156540676951408E-4</c:v>
                </c:pt>
                <c:pt idx="53">
                  <c:v>4.3420243309810758E-4</c:v>
                </c:pt>
                <c:pt idx="54">
                  <c:v>4.3420243309810758E-4</c:v>
                </c:pt>
                <c:pt idx="55">
                  <c:v>4.1388871613889933E-4</c:v>
                </c:pt>
                <c:pt idx="56">
                  <c:v>4.1388871613889933E-4</c:v>
                </c:pt>
                <c:pt idx="57">
                  <c:v>4.4980610255151987E-4</c:v>
                </c:pt>
                <c:pt idx="58">
                  <c:v>4.4980610255151987E-4</c:v>
                </c:pt>
                <c:pt idx="59">
                  <c:v>4.4980610255151987E-4</c:v>
                </c:pt>
                <c:pt idx="60">
                  <c:v>4.4980610255151987E-4</c:v>
                </c:pt>
                <c:pt idx="61">
                  <c:v>3.8029268034733832E-4</c:v>
                </c:pt>
                <c:pt idx="62">
                  <c:v>3.8029268034733832E-4</c:v>
                </c:pt>
                <c:pt idx="63">
                  <c:v>3.8029268034733832E-4</c:v>
                </c:pt>
                <c:pt idx="64">
                  <c:v>4.0301951230503619E-4</c:v>
                </c:pt>
                <c:pt idx="65">
                  <c:v>4.0301951230503619E-4</c:v>
                </c:pt>
                <c:pt idx="66">
                  <c:v>3.8029268034733832E-4</c:v>
                </c:pt>
                <c:pt idx="67">
                  <c:v>3.4777520340867341E-4</c:v>
                </c:pt>
                <c:pt idx="68">
                  <c:v>3.3622977207414806E-4</c:v>
                </c:pt>
                <c:pt idx="69">
                  <c:v>3.3622977207414806E-4</c:v>
                </c:pt>
                <c:pt idx="70">
                  <c:v>3.3622977207414806E-4</c:v>
                </c:pt>
                <c:pt idx="71">
                  <c:v>3.3622977207414806E-4</c:v>
                </c:pt>
                <c:pt idx="72">
                  <c:v>3.1884131021797657E-4</c:v>
                </c:pt>
                <c:pt idx="73">
                  <c:v>3.1884131021797657E-4</c:v>
                </c:pt>
                <c:pt idx="74">
                  <c:v>3.1884131021797657E-4</c:v>
                </c:pt>
                <c:pt idx="75">
                  <c:v>3.100476460531354E-4</c:v>
                </c:pt>
                <c:pt idx="76">
                  <c:v>3.100476460531354E-4</c:v>
                </c:pt>
                <c:pt idx="77">
                  <c:v>2.945710439234972E-4</c:v>
                </c:pt>
                <c:pt idx="78">
                  <c:v>2.945710439234972E-4</c:v>
                </c:pt>
                <c:pt idx="79">
                  <c:v>2.945710439234972E-4</c:v>
                </c:pt>
                <c:pt idx="80">
                  <c:v>3.100476460531354E-4</c:v>
                </c:pt>
                <c:pt idx="81">
                  <c:v>2.9785680817440152E-4</c:v>
                </c:pt>
                <c:pt idx="82">
                  <c:v>2.8268276946619153E-4</c:v>
                </c:pt>
                <c:pt idx="83">
                  <c:v>2.8268276946619153E-4</c:v>
                </c:pt>
                <c:pt idx="84">
                  <c:v>2.8784002643078566E-4</c:v>
                </c:pt>
                <c:pt idx="85">
                  <c:v>2.8784002643078566E-4</c:v>
                </c:pt>
                <c:pt idx="86">
                  <c:v>2.8784002643078566E-4</c:v>
                </c:pt>
                <c:pt idx="87">
                  <c:v>2.8784002643078566E-4</c:v>
                </c:pt>
                <c:pt idx="88">
                  <c:v>2.7171336114406586E-4</c:v>
                </c:pt>
                <c:pt idx="89">
                  <c:v>2.7171336114406586E-4</c:v>
                </c:pt>
                <c:pt idx="90">
                  <c:v>2.4588845553807914E-4</c:v>
                </c:pt>
                <c:pt idx="91">
                  <c:v>2.4588845553807914E-4</c:v>
                </c:pt>
                <c:pt idx="92">
                  <c:v>2.4588845553807914E-4</c:v>
                </c:pt>
                <c:pt idx="93">
                  <c:v>2.4588845553807914E-4</c:v>
                </c:pt>
                <c:pt idx="94">
                  <c:v>2.4254278105217963E-4</c:v>
                </c:pt>
                <c:pt idx="95">
                  <c:v>2.4254278105217963E-4</c:v>
                </c:pt>
                <c:pt idx="96">
                  <c:v>2.2524352243635803E-4</c:v>
                </c:pt>
                <c:pt idx="97">
                  <c:v>2.2524352243635803E-4</c:v>
                </c:pt>
                <c:pt idx="98">
                  <c:v>2.1868778276257217E-4</c:v>
                </c:pt>
                <c:pt idx="99">
                  <c:v>2.1868778276257217E-4</c:v>
                </c:pt>
                <c:pt idx="100">
                  <c:v>2.1868778276257217E-4</c:v>
                </c:pt>
                <c:pt idx="101">
                  <c:v>2.2689219622407109E-4</c:v>
                </c:pt>
                <c:pt idx="102">
                  <c:v>2.1868778276257217E-4</c:v>
                </c:pt>
                <c:pt idx="103">
                  <c:v>2.013962366618216E-4</c:v>
                </c:pt>
                <c:pt idx="104">
                  <c:v>2.0259158918634057E-4</c:v>
                </c:pt>
                <c:pt idx="105">
                  <c:v>2.0259158918634057E-4</c:v>
                </c:pt>
                <c:pt idx="106">
                  <c:v>2.0547311578411609E-4</c:v>
                </c:pt>
                <c:pt idx="107">
                  <c:v>2.0547311578411609E-4</c:v>
                </c:pt>
                <c:pt idx="108">
                  <c:v>2.013962366618216E-4</c:v>
                </c:pt>
                <c:pt idx="109">
                  <c:v>2.0259158918634057E-4</c:v>
                </c:pt>
                <c:pt idx="110">
                  <c:v>2.013962366618216E-4</c:v>
                </c:pt>
                <c:pt idx="111">
                  <c:v>1.8369501049164683E-4</c:v>
                </c:pt>
                <c:pt idx="112">
                  <c:v>1.8369501049164683E-4</c:v>
                </c:pt>
                <c:pt idx="113">
                  <c:v>1.8137968436349183E-4</c:v>
                </c:pt>
                <c:pt idx="114">
                  <c:v>1.8137968436349183E-4</c:v>
                </c:pt>
                <c:pt idx="115">
                  <c:v>1.7443674732930958E-4</c:v>
                </c:pt>
                <c:pt idx="116">
                  <c:v>1.7443674732930958E-4</c:v>
                </c:pt>
                <c:pt idx="117">
                  <c:v>1.6872581909410655E-4</c:v>
                </c:pt>
                <c:pt idx="118">
                  <c:v>1.6872581909410655E-4</c:v>
                </c:pt>
                <c:pt idx="119">
                  <c:v>1.7018290236592293E-4</c:v>
                </c:pt>
                <c:pt idx="120">
                  <c:v>1.7384477541781962E-4</c:v>
                </c:pt>
                <c:pt idx="121">
                  <c:v>1.7384477541781962E-4</c:v>
                </c:pt>
                <c:pt idx="122">
                  <c:v>1.6809407679829746E-4</c:v>
                </c:pt>
                <c:pt idx="123">
                  <c:v>1.6809407679829746E-4</c:v>
                </c:pt>
                <c:pt idx="124">
                  <c:v>1.5227089170366526E-4</c:v>
                </c:pt>
                <c:pt idx="125">
                  <c:v>1.5227089170366526E-4</c:v>
                </c:pt>
                <c:pt idx="126">
                  <c:v>1.5322468243539333E-4</c:v>
                </c:pt>
                <c:pt idx="127">
                  <c:v>1.5322468243539333E-4</c:v>
                </c:pt>
                <c:pt idx="128">
                  <c:v>1.5227089170366526E-4</c:v>
                </c:pt>
                <c:pt idx="129">
                  <c:v>1.3682147255167365E-4</c:v>
                </c:pt>
                <c:pt idx="130">
                  <c:v>1.3682147255167365E-4</c:v>
                </c:pt>
                <c:pt idx="131">
                  <c:v>1.3492931611835957E-4</c:v>
                </c:pt>
                <c:pt idx="132">
                  <c:v>1.3492931611835957E-4</c:v>
                </c:pt>
                <c:pt idx="133">
                  <c:v>1.3492931611835957E-4</c:v>
                </c:pt>
                <c:pt idx="134">
                  <c:v>1.3492931611835957E-4</c:v>
                </c:pt>
                <c:pt idx="135">
                  <c:v>1.2686423724517226E-4</c:v>
                </c:pt>
                <c:pt idx="136">
                  <c:v>1.2686423724517226E-4</c:v>
                </c:pt>
                <c:pt idx="137">
                  <c:v>1.2686423724517226E-4</c:v>
                </c:pt>
                <c:pt idx="138">
                  <c:v>1.2686423724517226E-4</c:v>
                </c:pt>
                <c:pt idx="139">
                  <c:v>1.2891988444607705E-4</c:v>
                </c:pt>
                <c:pt idx="140">
                  <c:v>1.2891988444607705E-4</c:v>
                </c:pt>
                <c:pt idx="141">
                  <c:v>1.2686423724517226E-4</c:v>
                </c:pt>
                <c:pt idx="142">
                  <c:v>1.1755113519029692E-4</c:v>
                </c:pt>
                <c:pt idx="143">
                  <c:v>1.1755113519029692E-4</c:v>
                </c:pt>
                <c:pt idx="144">
                  <c:v>1.1755113519029692E-4</c:v>
                </c:pt>
                <c:pt idx="145">
                  <c:v>1.1755113519029692E-4</c:v>
                </c:pt>
                <c:pt idx="146">
                  <c:v>1.1435886699473485E-4</c:v>
                </c:pt>
                <c:pt idx="147">
                  <c:v>1.1435886699473485E-4</c:v>
                </c:pt>
                <c:pt idx="148">
                  <c:v>1.1435886699473485E-4</c:v>
                </c:pt>
                <c:pt idx="149">
                  <c:v>1.1435886699473485E-4</c:v>
                </c:pt>
                <c:pt idx="150">
                  <c:v>1.1435886699473485E-4</c:v>
                </c:pt>
                <c:pt idx="151">
                  <c:v>1.06892577605322E-4</c:v>
                </c:pt>
                <c:pt idx="152">
                  <c:v>9.7433461633045226E-5</c:v>
                </c:pt>
                <c:pt idx="153">
                  <c:v>9.7433461633045226E-5</c:v>
                </c:pt>
                <c:pt idx="154">
                  <c:v>9.7433461633045226E-5</c:v>
                </c:pt>
                <c:pt idx="155">
                  <c:v>9.7433461633045226E-5</c:v>
                </c:pt>
                <c:pt idx="156">
                  <c:v>9.7433461633045226E-5</c:v>
                </c:pt>
                <c:pt idx="157">
                  <c:v>9.7433461633045226E-5</c:v>
                </c:pt>
                <c:pt idx="158">
                  <c:v>9.7433461633045226E-5</c:v>
                </c:pt>
                <c:pt idx="159">
                  <c:v>9.7433461633045226E-5</c:v>
                </c:pt>
                <c:pt idx="160">
                  <c:v>9.1634603450074792E-5</c:v>
                </c:pt>
                <c:pt idx="161">
                  <c:v>9.1634603450074792E-5</c:v>
                </c:pt>
                <c:pt idx="162">
                  <c:v>8.288105163956061E-5</c:v>
                </c:pt>
                <c:pt idx="163">
                  <c:v>8.3674603956751525E-5</c:v>
                </c:pt>
                <c:pt idx="164">
                  <c:v>8.3674603956751525E-5</c:v>
                </c:pt>
                <c:pt idx="165">
                  <c:v>8.5878664322081022E-6</c:v>
                </c:pt>
                <c:pt idx="166">
                  <c:v>9.4264132712851278E-6</c:v>
                </c:pt>
                <c:pt idx="167">
                  <c:v>9.0206913228030317E-6</c:v>
                </c:pt>
                <c:pt idx="168">
                  <c:v>7.5694888437283225E-6</c:v>
                </c:pt>
                <c:pt idx="169">
                  <c:v>8.1389889601268806E-6</c:v>
                </c:pt>
                <c:pt idx="170">
                  <c:v>8.8551823864690959E-6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0125-45A0-BFFB-6C9538A675B9}"/>
            </c:ext>
          </c:extLst>
        </c:ser>
        <c:ser>
          <c:idx val="1"/>
          <c:order val="1"/>
          <c:tx>
            <c:v>FLVEL TUmor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FLVEL!$C$1:$C$162</c:f>
              <c:numCache>
                <c:formatCode>General</c:formatCode>
                <c:ptCount val="162"/>
                <c:pt idx="0">
                  <c:v>0</c:v>
                </c:pt>
                <c:pt idx="1">
                  <c:v>0</c:v>
                </c:pt>
                <c:pt idx="2">
                  <c:v>9.800092811929062E-6</c:v>
                </c:pt>
                <c:pt idx="3">
                  <c:v>1.9600185623858124E-5</c:v>
                </c:pt>
                <c:pt idx="4">
                  <c:v>2.9400278435787186E-5</c:v>
                </c:pt>
                <c:pt idx="5">
                  <c:v>3.4327895264141262E-5</c:v>
                </c:pt>
                <c:pt idx="6">
                  <c:v>3.9200371247716248E-5</c:v>
                </c:pt>
                <c:pt idx="7">
                  <c:v>3.9200371247716248E-5</c:v>
                </c:pt>
                <c:pt idx="8">
                  <c:v>4.900046405964531E-5</c:v>
                </c:pt>
                <c:pt idx="9">
                  <c:v>4.900046405964531E-5</c:v>
                </c:pt>
                <c:pt idx="10">
                  <c:v>5.3928222769172862E-5</c:v>
                </c:pt>
                <c:pt idx="11">
                  <c:v>5.3928222769172862E-5</c:v>
                </c:pt>
                <c:pt idx="12">
                  <c:v>6.3672887335997075E-5</c:v>
                </c:pt>
                <c:pt idx="13">
                  <c:v>6.8601089878939092E-5</c:v>
                </c:pt>
                <c:pt idx="14">
                  <c:v>7.3562725447118282E-5</c:v>
                </c:pt>
                <c:pt idx="15">
                  <c:v>7.8548808232881129E-5</c:v>
                </c:pt>
                <c:pt idx="16">
                  <c:v>7.8548808232881129E-5</c:v>
                </c:pt>
                <c:pt idx="17">
                  <c:v>8.3553451986517757E-5</c:v>
                </c:pt>
                <c:pt idx="18">
                  <c:v>8.3553451986517757E-5</c:v>
                </c:pt>
                <c:pt idx="19">
                  <c:v>8.3553451986517757E-5</c:v>
                </c:pt>
                <c:pt idx="20">
                  <c:v>8.8573433458805084E-5</c:v>
                </c:pt>
                <c:pt idx="21">
                  <c:v>8.8573433458805084E-5</c:v>
                </c:pt>
                <c:pt idx="22">
                  <c:v>9.3605922302231193E-5</c:v>
                </c:pt>
                <c:pt idx="23">
                  <c:v>9.3605922302231193E-5</c:v>
                </c:pt>
                <c:pt idx="24">
                  <c:v>9.8649841675069183E-5</c:v>
                </c:pt>
                <c:pt idx="25">
                  <c:v>9.8649885330814868E-5</c:v>
                </c:pt>
                <c:pt idx="26">
                  <c:v>9.8651260486803949E-5</c:v>
                </c:pt>
                <c:pt idx="27">
                  <c:v>1.0370449308538809E-4</c:v>
                </c:pt>
                <c:pt idx="28">
                  <c:v>1.0876876331167296E-4</c:v>
                </c:pt>
                <c:pt idx="29">
                  <c:v>1.0876876331167296E-4</c:v>
                </c:pt>
                <c:pt idx="30">
                  <c:v>1.1384252866264433E-4</c:v>
                </c:pt>
                <c:pt idx="31">
                  <c:v>1.1892569455085322E-4</c:v>
                </c:pt>
                <c:pt idx="32">
                  <c:v>1.1892569455085322E-4</c:v>
                </c:pt>
                <c:pt idx="33">
                  <c:v>1.2401840649545193E-4</c:v>
                </c:pt>
                <c:pt idx="34">
                  <c:v>1.2912029342260212E-4</c:v>
                </c:pt>
                <c:pt idx="35">
                  <c:v>1.2912263628095388E-4</c:v>
                </c:pt>
                <c:pt idx="36">
                  <c:v>1.2912497913930565E-4</c:v>
                </c:pt>
                <c:pt idx="37">
                  <c:v>1.3423711061477661E-4</c:v>
                </c:pt>
                <c:pt idx="38">
                  <c:v>1.3423711061477661E-4</c:v>
                </c:pt>
                <c:pt idx="39">
                  <c:v>1.3935989409219474E-4</c:v>
                </c:pt>
                <c:pt idx="40">
                  <c:v>1.3936533650849015E-4</c:v>
                </c:pt>
                <c:pt idx="41">
                  <c:v>1.3936805771663785E-4</c:v>
                </c:pt>
                <c:pt idx="42">
                  <c:v>1.4449977607000619E-4</c:v>
                </c:pt>
                <c:pt idx="43">
                  <c:v>1.4449977607000619E-4</c:v>
                </c:pt>
                <c:pt idx="44">
                  <c:v>1.4964697766117752E-4</c:v>
                </c:pt>
                <c:pt idx="45">
                  <c:v>1.5480876027140766E-4</c:v>
                </c:pt>
                <c:pt idx="46">
                  <c:v>1.5480876027140766E-4</c:v>
                </c:pt>
                <c:pt idx="47">
                  <c:v>1.5481203445233405E-4</c:v>
                </c:pt>
                <c:pt idx="48">
                  <c:v>1.599876704858616E-4</c:v>
                </c:pt>
                <c:pt idx="49">
                  <c:v>1.599876704858616E-4</c:v>
                </c:pt>
                <c:pt idx="50">
                  <c:v>1.5999120660126209E-4</c:v>
                </c:pt>
                <c:pt idx="51">
                  <c:v>1.6518714255653322E-4</c:v>
                </c:pt>
                <c:pt idx="52">
                  <c:v>1.6519082419108599E-4</c:v>
                </c:pt>
                <c:pt idx="53">
                  <c:v>1.7041225510183722E-4</c:v>
                </c:pt>
                <c:pt idx="54">
                  <c:v>1.7041612591128796E-4</c:v>
                </c:pt>
                <c:pt idx="55">
                  <c:v>1.7567025497555733E-4</c:v>
                </c:pt>
                <c:pt idx="56">
                  <c:v>1.7567025497555733E-4</c:v>
                </c:pt>
                <c:pt idx="57">
                  <c:v>1.7567435861565173E-4</c:v>
                </c:pt>
                <c:pt idx="58">
                  <c:v>1.8097311840392649E-4</c:v>
                </c:pt>
                <c:pt idx="59">
                  <c:v>1.8097311840392649E-4</c:v>
                </c:pt>
                <c:pt idx="60">
                  <c:v>1.8097749853041023E-4</c:v>
                </c:pt>
                <c:pt idx="61">
                  <c:v>1.8633845320437104E-4</c:v>
                </c:pt>
                <c:pt idx="62">
                  <c:v>1.8633845320437104E-4</c:v>
                </c:pt>
                <c:pt idx="63">
                  <c:v>1.8634268781170249E-4</c:v>
                </c:pt>
                <c:pt idx="64">
                  <c:v>1.913894375320524E-4</c:v>
                </c:pt>
                <c:pt idx="65">
                  <c:v>1.9139386131428182E-4</c:v>
                </c:pt>
                <c:pt idx="66">
                  <c:v>1.9644011626951396E-4</c:v>
                </c:pt>
                <c:pt idx="67">
                  <c:v>1.964447001228109E-4</c:v>
                </c:pt>
                <c:pt idx="68">
                  <c:v>2.0149044576101005E-4</c:v>
                </c:pt>
                <c:pt idx="69">
                  <c:v>2.0149520423728973E-4</c:v>
                </c:pt>
                <c:pt idx="70">
                  <c:v>2.0654061518143862E-4</c:v>
                </c:pt>
                <c:pt idx="71">
                  <c:v>2.0654554828070104E-4</c:v>
                </c:pt>
                <c:pt idx="72">
                  <c:v>2.1159055177122355E-4</c:v>
                </c:pt>
                <c:pt idx="73">
                  <c:v>2.1159564494155347E-4</c:v>
                </c:pt>
                <c:pt idx="74">
                  <c:v>2.1664025553036481E-4</c:v>
                </c:pt>
                <c:pt idx="75">
                  <c:v>2.1664552332367748E-4</c:v>
                </c:pt>
                <c:pt idx="76">
                  <c:v>2.2168968280311674E-4</c:v>
                </c:pt>
                <c:pt idx="77">
                  <c:v>2.2169512521941215E-4</c:v>
                </c:pt>
                <c:pt idx="78">
                  <c:v>2.2673899366054684E-4</c:v>
                </c:pt>
                <c:pt idx="79">
                  <c:v>2.2674459614790976E-4</c:v>
                </c:pt>
                <c:pt idx="80">
                  <c:v>2.3178807168733329E-4</c:v>
                </c:pt>
                <c:pt idx="81">
                  <c:v>2.3179383424576372E-4</c:v>
                </c:pt>
                <c:pt idx="82">
                  <c:v>2.3683697509113699E-4</c:v>
                </c:pt>
                <c:pt idx="83">
                  <c:v>2.3683697509113699E-4</c:v>
                </c:pt>
                <c:pt idx="84">
                  <c:v>2.3684352345298976E-4</c:v>
                </c:pt>
                <c:pt idx="85">
                  <c:v>2.4234558804892004E-4</c:v>
                </c:pt>
                <c:pt idx="86">
                  <c:v>2.423522382741794E-4</c:v>
                </c:pt>
                <c:pt idx="87">
                  <c:v>2.4778902297839522E-4</c:v>
                </c:pt>
                <c:pt idx="88">
                  <c:v>2.4778902297839522E-4</c:v>
                </c:pt>
                <c:pt idx="89">
                  <c:v>2.4779574596323073E-4</c:v>
                </c:pt>
                <c:pt idx="90">
                  <c:v>2.4779574596323073E-4</c:v>
                </c:pt>
                <c:pt idx="91">
                  <c:v>2.4779574596323073E-4</c:v>
                </c:pt>
                <c:pt idx="92">
                  <c:v>2.5318792904727161E-4</c:v>
                </c:pt>
                <c:pt idx="93">
                  <c:v>2.5318792904727161E-4</c:v>
                </c:pt>
                <c:pt idx="94">
                  <c:v>2.531947975512594E-4</c:v>
                </c:pt>
                <c:pt idx="95">
                  <c:v>2.5855447165668011E-4</c:v>
                </c:pt>
                <c:pt idx="96">
                  <c:v>2.5855447165668011E-4</c:v>
                </c:pt>
                <c:pt idx="97">
                  <c:v>2.5856151478365064E-4</c:v>
                </c:pt>
                <c:pt idx="98">
                  <c:v>2.6389647973701358E-4</c:v>
                </c:pt>
                <c:pt idx="99">
                  <c:v>2.6389647973701358E-4</c:v>
                </c:pt>
                <c:pt idx="100">
                  <c:v>2.6389650884084404E-4</c:v>
                </c:pt>
                <c:pt idx="101">
                  <c:v>2.6390366838313639E-4</c:v>
                </c:pt>
                <c:pt idx="102">
                  <c:v>2.6921901735477149E-4</c:v>
                </c:pt>
                <c:pt idx="103">
                  <c:v>2.6921901735477149E-4</c:v>
                </c:pt>
                <c:pt idx="104">
                  <c:v>2.6922626420855522E-4</c:v>
                </c:pt>
                <c:pt idx="105">
                  <c:v>2.7452540234662592E-4</c:v>
                </c:pt>
                <c:pt idx="106">
                  <c:v>2.7452540234662592E-4</c:v>
                </c:pt>
                <c:pt idx="107">
                  <c:v>2.7453276561573148E-4</c:v>
                </c:pt>
                <c:pt idx="108">
                  <c:v>2.7981851599179208E-4</c:v>
                </c:pt>
                <c:pt idx="109">
                  <c:v>2.7981851599179208E-4</c:v>
                </c:pt>
                <c:pt idx="110">
                  <c:v>2.7982599567621946E-4</c:v>
                </c:pt>
                <c:pt idx="111">
                  <c:v>2.7982599567621946E-4</c:v>
                </c:pt>
                <c:pt idx="112">
                  <c:v>2.7982599567621946E-4</c:v>
                </c:pt>
                <c:pt idx="113">
                  <c:v>2.851002209354192E-4</c:v>
                </c:pt>
                <c:pt idx="114">
                  <c:v>2.851002209354192E-4</c:v>
                </c:pt>
                <c:pt idx="115">
                  <c:v>2.851002209354192E-4</c:v>
                </c:pt>
                <c:pt idx="116">
                  <c:v>2.8510767151601613E-4</c:v>
                </c:pt>
                <c:pt idx="117">
                  <c:v>2.9037197236903012E-4</c:v>
                </c:pt>
                <c:pt idx="118">
                  <c:v>2.9037197236903012E-4</c:v>
                </c:pt>
                <c:pt idx="119">
                  <c:v>2.9037942294962704E-4</c:v>
                </c:pt>
                <c:pt idx="120">
                  <c:v>2.9563499265350401E-4</c:v>
                </c:pt>
                <c:pt idx="121">
                  <c:v>2.9563499265350401E-4</c:v>
                </c:pt>
                <c:pt idx="122">
                  <c:v>2.9564238502644002E-4</c:v>
                </c:pt>
                <c:pt idx="123">
                  <c:v>3.0089009669609368E-4</c:v>
                </c:pt>
                <c:pt idx="124">
                  <c:v>3.0089009669609368E-4</c:v>
                </c:pt>
                <c:pt idx="125">
                  <c:v>3.0089728534221649E-4</c:v>
                </c:pt>
                <c:pt idx="126">
                  <c:v>3.0613827402703464E-4</c:v>
                </c:pt>
                <c:pt idx="127">
                  <c:v>3.0613827402703464E-4</c:v>
                </c:pt>
                <c:pt idx="128">
                  <c:v>3.0614508432336152E-4</c:v>
                </c:pt>
                <c:pt idx="129">
                  <c:v>3.1138028134591877E-4</c:v>
                </c:pt>
                <c:pt idx="130">
                  <c:v>3.1138653866946697E-4</c:v>
                </c:pt>
                <c:pt idx="131">
                  <c:v>3.1661658431403339E-4</c:v>
                </c:pt>
                <c:pt idx="132">
                  <c:v>3.1662199762649834E-4</c:v>
                </c:pt>
                <c:pt idx="133">
                  <c:v>3.2184793963097036E-4</c:v>
                </c:pt>
                <c:pt idx="134">
                  <c:v>3.2184793963097036E-4</c:v>
                </c:pt>
                <c:pt idx="135">
                  <c:v>3.2185215968638659E-4</c:v>
                </c:pt>
                <c:pt idx="136">
                  <c:v>3.2707495847716928E-4</c:v>
                </c:pt>
                <c:pt idx="137">
                  <c:v>3.2707495847716928E-4</c:v>
                </c:pt>
                <c:pt idx="138">
                  <c:v>3.3229819382540882E-4</c:v>
                </c:pt>
                <c:pt idx="139">
                  <c:v>3.3229819382540882E-4</c:v>
                </c:pt>
                <c:pt idx="140">
                  <c:v>3.3361499663442373E-4</c:v>
                </c:pt>
                <c:pt idx="141">
                  <c:v>3.3361499663442373E-4</c:v>
                </c:pt>
                <c:pt idx="142">
                  <c:v>3.375164233148098E-4</c:v>
                </c:pt>
                <c:pt idx="143">
                  <c:v>3.4273511846549809E-4</c:v>
                </c:pt>
                <c:pt idx="144">
                  <c:v>3.4273986238986254E-4</c:v>
                </c:pt>
                <c:pt idx="145">
                  <c:v>3.4273986238986254E-4</c:v>
                </c:pt>
                <c:pt idx="146">
                  <c:v>3.4794842940755188E-4</c:v>
                </c:pt>
                <c:pt idx="147">
                  <c:v>3.4794842940755188E-4</c:v>
                </c:pt>
                <c:pt idx="148">
                  <c:v>3.4794842940755188E-4</c:v>
                </c:pt>
                <c:pt idx="149">
                  <c:v>3.4795587998814881E-4</c:v>
                </c:pt>
                <c:pt idx="150">
                  <c:v>3.4795587998814881E-4</c:v>
                </c:pt>
                <c:pt idx="151">
                  <c:v>3.5316156572662294E-4</c:v>
                </c:pt>
                <c:pt idx="152">
                  <c:v>3.5317105357535183E-4</c:v>
                </c:pt>
                <c:pt idx="153">
                  <c:v>3.5317105357535183E-4</c:v>
                </c:pt>
                <c:pt idx="154">
                  <c:v>3.5317105357535183E-4</c:v>
                </c:pt>
                <c:pt idx="155">
                  <c:v>3.5837563336826861E-4</c:v>
                </c:pt>
                <c:pt idx="156">
                  <c:v>3.5838529583998024E-4</c:v>
                </c:pt>
                <c:pt idx="157">
                  <c:v>3.63589555490762E-4</c:v>
                </c:pt>
                <c:pt idx="158">
                  <c:v>3.635964822024107E-4</c:v>
                </c:pt>
                <c:pt idx="159">
                  <c:v>3.635964822024107E-4</c:v>
                </c:pt>
                <c:pt idx="160">
                  <c:v>3.6879561957903206E-4</c:v>
                </c:pt>
                <c:pt idx="161">
                  <c:v>3.6879561957903206E-4</c:v>
                </c:pt>
              </c:numCache>
            </c:numRef>
          </c:xVal>
          <c:yVal>
            <c:numRef>
              <c:f>FLVEL!$D$1:$D$162</c:f>
              <c:numCache>
                <c:formatCode>General</c:formatCode>
                <c:ptCount val="162"/>
                <c:pt idx="0">
                  <c:v>1.429408323019743E-3</c:v>
                </c:pt>
                <c:pt idx="1">
                  <c:v>1.4093115460127592E-3</c:v>
                </c:pt>
                <c:pt idx="2">
                  <c:v>1.1271368712186813E-3</c:v>
                </c:pt>
                <c:pt idx="3">
                  <c:v>1.429408323019743E-3</c:v>
                </c:pt>
                <c:pt idx="4">
                  <c:v>1.0092667071148753E-3</c:v>
                </c:pt>
                <c:pt idx="5">
                  <c:v>1.2507309438660741E-3</c:v>
                </c:pt>
                <c:pt idx="6">
                  <c:v>1.429408323019743E-3</c:v>
                </c:pt>
                <c:pt idx="7">
                  <c:v>1.4093115460127592E-3</c:v>
                </c:pt>
                <c:pt idx="8">
                  <c:v>1.0092667071148753E-3</c:v>
                </c:pt>
                <c:pt idx="9">
                  <c:v>1.2507309438660741E-3</c:v>
                </c:pt>
                <c:pt idx="10">
                  <c:v>1.3317335397005081E-3</c:v>
                </c:pt>
                <c:pt idx="11">
                  <c:v>1.429408323019743E-3</c:v>
                </c:pt>
                <c:pt idx="12">
                  <c:v>1.2507309438660741E-3</c:v>
                </c:pt>
                <c:pt idx="13">
                  <c:v>1.0092667071148753E-3</c:v>
                </c:pt>
                <c:pt idx="14">
                  <c:v>1.0092667071148753E-3</c:v>
                </c:pt>
                <c:pt idx="15">
                  <c:v>1.0092667071148753E-3</c:v>
                </c:pt>
                <c:pt idx="16">
                  <c:v>9.2444050824269652E-4</c:v>
                </c:pt>
                <c:pt idx="17">
                  <c:v>9.2444050824269652E-4</c:v>
                </c:pt>
                <c:pt idx="18">
                  <c:v>8.397507481276989E-4</c:v>
                </c:pt>
                <c:pt idx="19">
                  <c:v>8.7597162928432226E-4</c:v>
                </c:pt>
                <c:pt idx="20">
                  <c:v>8.397507481276989E-4</c:v>
                </c:pt>
                <c:pt idx="21">
                  <c:v>7.948448765091598E-4</c:v>
                </c:pt>
                <c:pt idx="22">
                  <c:v>7.948448765091598E-4</c:v>
                </c:pt>
                <c:pt idx="23">
                  <c:v>7.7352608786895871E-4</c:v>
                </c:pt>
                <c:pt idx="24">
                  <c:v>7.5423746602609754E-4</c:v>
                </c:pt>
                <c:pt idx="25">
                  <c:v>7.5233553070574999E-4</c:v>
                </c:pt>
                <c:pt idx="26">
                  <c:v>7.207020535133779E-4</c:v>
                </c:pt>
                <c:pt idx="27">
                  <c:v>7.207020535133779E-4</c:v>
                </c:pt>
                <c:pt idx="28">
                  <c:v>7.207020535133779E-4</c:v>
                </c:pt>
                <c:pt idx="29">
                  <c:v>7.0744141703471541E-4</c:v>
                </c:pt>
                <c:pt idx="30">
                  <c:v>6.9717306178063154E-4</c:v>
                </c:pt>
                <c:pt idx="31">
                  <c:v>6.9717306178063154E-4</c:v>
                </c:pt>
                <c:pt idx="32">
                  <c:v>6.9359282497316599E-4</c:v>
                </c:pt>
                <c:pt idx="33">
                  <c:v>6.9359282497316599E-4</c:v>
                </c:pt>
                <c:pt idx="34">
                  <c:v>6.9359282497316599E-4</c:v>
                </c:pt>
                <c:pt idx="35">
                  <c:v>7.1203190600499511E-4</c:v>
                </c:pt>
                <c:pt idx="36">
                  <c:v>7.0098234573379159E-4</c:v>
                </c:pt>
                <c:pt idx="37">
                  <c:v>7.2995619848370552E-4</c:v>
                </c:pt>
                <c:pt idx="38">
                  <c:v>7.0686603430658579E-4</c:v>
                </c:pt>
                <c:pt idx="39">
                  <c:v>7.2995619848370552E-4</c:v>
                </c:pt>
                <c:pt idx="40">
                  <c:v>7.2928844019770622E-4</c:v>
                </c:pt>
                <c:pt idx="41">
                  <c:v>7.3937664274126291E-4</c:v>
                </c:pt>
                <c:pt idx="42">
                  <c:v>7.3937664274126291E-4</c:v>
                </c:pt>
                <c:pt idx="43">
                  <c:v>7.6019117841497064E-4</c:v>
                </c:pt>
                <c:pt idx="44">
                  <c:v>7.9022761201485991E-4</c:v>
                </c:pt>
                <c:pt idx="45">
                  <c:v>8.2487764302641153E-4</c:v>
                </c:pt>
                <c:pt idx="46">
                  <c:v>8.6690759053453803E-4</c:v>
                </c:pt>
                <c:pt idx="47">
                  <c:v>8.6690759053453803E-4</c:v>
                </c:pt>
                <c:pt idx="48">
                  <c:v>8.6690759053453803E-4</c:v>
                </c:pt>
                <c:pt idx="49">
                  <c:v>9.7690953407436609E-4</c:v>
                </c:pt>
                <c:pt idx="50">
                  <c:v>9.7690953407436609E-4</c:v>
                </c:pt>
                <c:pt idx="51">
                  <c:v>9.7690953407436609E-4</c:v>
                </c:pt>
                <c:pt idx="52">
                  <c:v>9.7690953407436609E-4</c:v>
                </c:pt>
                <c:pt idx="53">
                  <c:v>9.7690953407436609E-4</c:v>
                </c:pt>
                <c:pt idx="54">
                  <c:v>1.0736070107668638E-3</c:v>
                </c:pt>
                <c:pt idx="55">
                  <c:v>1.0736070107668638E-3</c:v>
                </c:pt>
                <c:pt idx="56">
                  <c:v>1.2235497124493122E-3</c:v>
                </c:pt>
                <c:pt idx="57">
                  <c:v>1.2235497124493122E-3</c:v>
                </c:pt>
                <c:pt idx="58">
                  <c:v>1.2235497124493122E-3</c:v>
                </c:pt>
                <c:pt idx="59">
                  <c:v>1.4275499852374196E-3</c:v>
                </c:pt>
                <c:pt idx="60">
                  <c:v>1.4275499852374196E-3</c:v>
                </c:pt>
                <c:pt idx="61">
                  <c:v>1.4275499852374196E-3</c:v>
                </c:pt>
                <c:pt idx="62">
                  <c:v>3.4106295134918676E-16</c:v>
                </c:pt>
                <c:pt idx="63">
                  <c:v>3.4106295134918676E-16</c:v>
                </c:pt>
                <c:pt idx="64">
                  <c:v>3.4106295134918676E-16</c:v>
                </c:pt>
                <c:pt idx="65">
                  <c:v>2.8158175669414803E-16</c:v>
                </c:pt>
                <c:pt idx="66">
                  <c:v>2.8158175669414803E-16</c:v>
                </c:pt>
                <c:pt idx="67">
                  <c:v>2.0090799622215371E-16</c:v>
                </c:pt>
                <c:pt idx="68">
                  <c:v>2.0090799622215371E-16</c:v>
                </c:pt>
                <c:pt idx="69">
                  <c:v>1.7184376793790671E-16</c:v>
                </c:pt>
                <c:pt idx="70">
                  <c:v>1.7184376793790671E-16</c:v>
                </c:pt>
                <c:pt idx="71">
                  <c:v>1.7184376793790671E-16</c:v>
                </c:pt>
                <c:pt idx="72">
                  <c:v>1.7184376793790671E-16</c:v>
                </c:pt>
                <c:pt idx="73">
                  <c:v>1.1688678801239001E-16</c:v>
                </c:pt>
                <c:pt idx="74">
                  <c:v>1.1688678801239001E-16</c:v>
                </c:pt>
                <c:pt idx="75">
                  <c:v>1.5702679264515464E-16</c:v>
                </c:pt>
                <c:pt idx="76">
                  <c:v>1.5702679264515464E-16</c:v>
                </c:pt>
                <c:pt idx="77">
                  <c:v>2.3704619369561541E-16</c:v>
                </c:pt>
                <c:pt idx="78">
                  <c:v>2.8714562495708591E-16</c:v>
                </c:pt>
                <c:pt idx="79">
                  <c:v>2.8714562495708591E-16</c:v>
                </c:pt>
                <c:pt idx="80">
                  <c:v>2.8714562495708591E-16</c:v>
                </c:pt>
                <c:pt idx="81">
                  <c:v>4.0134043638398334E-16</c:v>
                </c:pt>
                <c:pt idx="82">
                  <c:v>3.3579067417834117E-16</c:v>
                </c:pt>
                <c:pt idx="83">
                  <c:v>1.1152022052556276E-3</c:v>
                </c:pt>
                <c:pt idx="84">
                  <c:v>1.1152022052556276E-3</c:v>
                </c:pt>
                <c:pt idx="85">
                  <c:v>1.1152022052556276E-3</c:v>
                </c:pt>
                <c:pt idx="86">
                  <c:v>8.9427008060738444E-4</c:v>
                </c:pt>
                <c:pt idx="87">
                  <c:v>8.9427008060738444E-4</c:v>
                </c:pt>
                <c:pt idx="88">
                  <c:v>9.0543460100889206E-4</c:v>
                </c:pt>
                <c:pt idx="89">
                  <c:v>9.0543460100889206E-4</c:v>
                </c:pt>
                <c:pt idx="90">
                  <c:v>7.9015619121491909E-4</c:v>
                </c:pt>
                <c:pt idx="91">
                  <c:v>8.1986392615363002E-4</c:v>
                </c:pt>
                <c:pt idx="92">
                  <c:v>8.1986392615363002E-4</c:v>
                </c:pt>
                <c:pt idx="93">
                  <c:v>7.669667829759419E-4</c:v>
                </c:pt>
                <c:pt idx="94">
                  <c:v>7.669667829759419E-4</c:v>
                </c:pt>
                <c:pt idx="95">
                  <c:v>7.669667829759419E-4</c:v>
                </c:pt>
                <c:pt idx="96">
                  <c:v>6.7663873778656125E-4</c:v>
                </c:pt>
                <c:pt idx="97">
                  <c:v>6.7663873778656125E-4</c:v>
                </c:pt>
                <c:pt idx="98">
                  <c:v>6.7663873778656125E-4</c:v>
                </c:pt>
                <c:pt idx="99">
                  <c:v>6.0035765636712313E-4</c:v>
                </c:pt>
                <c:pt idx="100">
                  <c:v>6.3309690449386835E-4</c:v>
                </c:pt>
                <c:pt idx="101">
                  <c:v>6.0035765636712313E-4</c:v>
                </c:pt>
                <c:pt idx="102">
                  <c:v>6.0035765636712313E-4</c:v>
                </c:pt>
                <c:pt idx="103">
                  <c:v>5.4820178775116801E-4</c:v>
                </c:pt>
                <c:pt idx="104">
                  <c:v>5.4820178775116801E-4</c:v>
                </c:pt>
                <c:pt idx="105">
                  <c:v>5.2979262545704842E-4</c:v>
                </c:pt>
                <c:pt idx="106">
                  <c:v>5.0205556908622384E-4</c:v>
                </c:pt>
                <c:pt idx="107">
                  <c:v>5.0205556908622384E-4</c:v>
                </c:pt>
                <c:pt idx="108">
                  <c:v>5.0205556908622384E-4</c:v>
                </c:pt>
                <c:pt idx="109">
                  <c:v>4.8868951853364706E-4</c:v>
                </c:pt>
                <c:pt idx="110">
                  <c:v>4.8868951853364706E-4</c:v>
                </c:pt>
                <c:pt idx="111">
                  <c:v>4.8399693332612514E-4</c:v>
                </c:pt>
                <c:pt idx="112">
                  <c:v>4.6772341011092067E-4</c:v>
                </c:pt>
                <c:pt idx="113">
                  <c:v>4.6772341011092067E-4</c:v>
                </c:pt>
                <c:pt idx="114">
                  <c:v>4.5202486217021942E-4</c:v>
                </c:pt>
                <c:pt idx="115">
                  <c:v>4.2776449117809534E-4</c:v>
                </c:pt>
                <c:pt idx="116">
                  <c:v>4.2776449117809534E-4</c:v>
                </c:pt>
                <c:pt idx="117">
                  <c:v>4.2776449117809534E-4</c:v>
                </c:pt>
                <c:pt idx="118">
                  <c:v>4.0202884702011943E-4</c:v>
                </c:pt>
                <c:pt idx="119">
                  <c:v>4.0202884702011943E-4</c:v>
                </c:pt>
                <c:pt idx="120">
                  <c:v>4.0202884702011943E-4</c:v>
                </c:pt>
                <c:pt idx="121">
                  <c:v>3.8877443876117468E-4</c:v>
                </c:pt>
                <c:pt idx="122">
                  <c:v>3.8877443876117468E-4</c:v>
                </c:pt>
                <c:pt idx="123">
                  <c:v>3.7225201958790421E-4</c:v>
                </c:pt>
                <c:pt idx="124">
                  <c:v>3.6310212453827262E-4</c:v>
                </c:pt>
                <c:pt idx="125">
                  <c:v>3.6310212453827262E-4</c:v>
                </c:pt>
                <c:pt idx="126">
                  <c:v>3.6310212453827262E-4</c:v>
                </c:pt>
                <c:pt idx="127">
                  <c:v>3.4880108432844281E-4</c:v>
                </c:pt>
                <c:pt idx="128">
                  <c:v>3.4880108432844281E-4</c:v>
                </c:pt>
                <c:pt idx="129">
                  <c:v>3.2434629974886775E-4</c:v>
                </c:pt>
                <c:pt idx="130">
                  <c:v>3.2434629974886775E-4</c:v>
                </c:pt>
                <c:pt idx="131">
                  <c:v>3.0229115509428084E-4</c:v>
                </c:pt>
                <c:pt idx="132">
                  <c:v>3.0229115509428084E-4</c:v>
                </c:pt>
                <c:pt idx="133">
                  <c:v>3.0229115509428084E-4</c:v>
                </c:pt>
                <c:pt idx="134">
                  <c:v>2.8962903888896108E-4</c:v>
                </c:pt>
                <c:pt idx="135">
                  <c:v>2.8962903888896108E-4</c:v>
                </c:pt>
                <c:pt idx="136">
                  <c:v>2.7371125179342926E-4</c:v>
                </c:pt>
                <c:pt idx="137">
                  <c:v>2.7797307120636106E-4</c:v>
                </c:pt>
                <c:pt idx="138">
                  <c:v>2.7371125179342926E-4</c:v>
                </c:pt>
                <c:pt idx="139">
                  <c:v>2.522041613701731E-4</c:v>
                </c:pt>
                <c:pt idx="140">
                  <c:v>2.522041613701731E-4</c:v>
                </c:pt>
                <c:pt idx="141">
                  <c:v>2.5317180552519858E-4</c:v>
                </c:pt>
                <c:pt idx="142">
                  <c:v>2.5317180552519858E-4</c:v>
                </c:pt>
                <c:pt idx="143">
                  <c:v>2.3672408133279532E-4</c:v>
                </c:pt>
                <c:pt idx="144">
                  <c:v>2.3672408133279532E-4</c:v>
                </c:pt>
                <c:pt idx="145">
                  <c:v>2.2828775399830192E-4</c:v>
                </c:pt>
                <c:pt idx="146">
                  <c:v>2.2828775399830192E-4</c:v>
                </c:pt>
                <c:pt idx="147">
                  <c:v>2.3497483925893903E-4</c:v>
                </c:pt>
                <c:pt idx="148">
                  <c:v>2.1972878312226385E-4</c:v>
                </c:pt>
                <c:pt idx="149">
                  <c:v>2.1972878312226385E-4</c:v>
                </c:pt>
                <c:pt idx="150">
                  <c:v>2.2003622143529356E-4</c:v>
                </c:pt>
                <c:pt idx="151">
                  <c:v>2.2003622143529356E-4</c:v>
                </c:pt>
                <c:pt idx="152">
                  <c:v>2.2003622143529356E-4</c:v>
                </c:pt>
                <c:pt idx="153">
                  <c:v>2.0588624465744942E-4</c:v>
                </c:pt>
                <c:pt idx="154">
                  <c:v>2.0032681641168892E-4</c:v>
                </c:pt>
                <c:pt idx="155">
                  <c:v>2.0032681641168892E-4</c:v>
                </c:pt>
                <c:pt idx="156">
                  <c:v>2.0032681641168892E-4</c:v>
                </c:pt>
                <c:pt idx="157">
                  <c:v>1.8774287309497595E-4</c:v>
                </c:pt>
                <c:pt idx="158">
                  <c:v>1.8774287309497595E-4</c:v>
                </c:pt>
                <c:pt idx="159">
                  <c:v>1.8524938786868006E-4</c:v>
                </c:pt>
                <c:pt idx="160">
                  <c:v>1.8524938786868006E-4</c:v>
                </c:pt>
                <c:pt idx="161">
                  <c:v>1.942875242093578E-4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0125-45A0-BFFB-6C9538A675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681344"/>
        <c:axId val="114683264"/>
      </c:scatterChart>
      <c:valAx>
        <c:axId val="114681344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Path Length</a:t>
                </a:r>
                <a:r>
                  <a:rPr lang="en-US" baseline="0"/>
                  <a:t> (m)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683264"/>
        <c:crosses val="autoZero"/>
        <c:crossBetween val="midCat"/>
      </c:valAx>
      <c:valAx>
        <c:axId val="11468326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Fluid Velocity</a:t>
                </a:r>
                <a:r>
                  <a:rPr lang="en-US" baseline="0"/>
                  <a:t> (m/s)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6813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v>Strain No Tumor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E!$A$2:$A$172</c:f>
              <c:numCache>
                <c:formatCode>General</c:formatCode>
                <c:ptCount val="171"/>
                <c:pt idx="0">
                  <c:v>0</c:v>
                </c:pt>
                <c:pt idx="1">
                  <c:v>0</c:v>
                </c:pt>
                <c:pt idx="2">
                  <c:v>9.1889196482952701E-6</c:v>
                </c:pt>
                <c:pt idx="3">
                  <c:v>1.83778392965905E-5</c:v>
                </c:pt>
                <c:pt idx="4">
                  <c:v>1.83778392965905E-5</c:v>
                </c:pt>
                <c:pt idx="5">
                  <c:v>3.3557091228431097E-5</c:v>
                </c:pt>
                <c:pt idx="6">
                  <c:v>3.3557091228431097E-5</c:v>
                </c:pt>
                <c:pt idx="7">
                  <c:v>4.2528175981715301E-5</c:v>
                </c:pt>
                <c:pt idx="8">
                  <c:v>5.1499257097020799E-5</c:v>
                </c:pt>
                <c:pt idx="9">
                  <c:v>5.1499257097020799E-5</c:v>
                </c:pt>
                <c:pt idx="10">
                  <c:v>6.1192418797873001E-5</c:v>
                </c:pt>
                <c:pt idx="11">
                  <c:v>6.4064370235428201E-5</c:v>
                </c:pt>
                <c:pt idx="12">
                  <c:v>7.0885587774682804E-5</c:v>
                </c:pt>
                <c:pt idx="13">
                  <c:v>7.0885587774682804E-5</c:v>
                </c:pt>
                <c:pt idx="14">
                  <c:v>8.00745037849994E-5</c:v>
                </c:pt>
                <c:pt idx="15">
                  <c:v>8.9263419795315699E-5</c:v>
                </c:pt>
                <c:pt idx="16">
                  <c:v>9.7884854767471606E-5</c:v>
                </c:pt>
                <c:pt idx="17">
                  <c:v>1.06506289739627E-4</c:v>
                </c:pt>
                <c:pt idx="18">
                  <c:v>1.06506289739627E-4</c:v>
                </c:pt>
                <c:pt idx="19">
                  <c:v>1.1619945144048E-4</c:v>
                </c:pt>
                <c:pt idx="20">
                  <c:v>1.21947261504829E-4</c:v>
                </c:pt>
                <c:pt idx="21">
                  <c:v>1.21994489745703E-4</c:v>
                </c:pt>
                <c:pt idx="22">
                  <c:v>1.2201809295220301E-4</c:v>
                </c:pt>
                <c:pt idx="23">
                  <c:v>1.2284202966839099E-4</c:v>
                </c:pt>
                <c:pt idx="24">
                  <c:v>1.2289980077184699E-4</c:v>
                </c:pt>
                <c:pt idx="25">
                  <c:v>1.25469116028398E-4</c:v>
                </c:pt>
                <c:pt idx="26">
                  <c:v>1.26291299238801E-4</c:v>
                </c:pt>
                <c:pt idx="27">
                  <c:v>1.28221450722776E-4</c:v>
                </c:pt>
                <c:pt idx="28">
                  <c:v>1.28238447359763E-4</c:v>
                </c:pt>
                <c:pt idx="29">
                  <c:v>1.28261686768383E-4</c:v>
                </c:pt>
                <c:pt idx="30">
                  <c:v>1.2889724166598201E-4</c:v>
                </c:pt>
                <c:pt idx="31">
                  <c:v>1.29055959405378E-4</c:v>
                </c:pt>
                <c:pt idx="32">
                  <c:v>1.32140499772504E-4</c:v>
                </c:pt>
                <c:pt idx="33">
                  <c:v>1.32140528876334E-4</c:v>
                </c:pt>
                <c:pt idx="34">
                  <c:v>1.36360744363628E-4</c:v>
                </c:pt>
                <c:pt idx="35">
                  <c:v>1.36360744363628E-4</c:v>
                </c:pt>
                <c:pt idx="36">
                  <c:v>1.3708486221730701E-4</c:v>
                </c:pt>
                <c:pt idx="37">
                  <c:v>1.3710299390368199E-4</c:v>
                </c:pt>
                <c:pt idx="38">
                  <c:v>1.3710302300751201E-4</c:v>
                </c:pt>
                <c:pt idx="39">
                  <c:v>1.3731209037359801E-4</c:v>
                </c:pt>
                <c:pt idx="40">
                  <c:v>1.3752171071246299E-4</c:v>
                </c:pt>
                <c:pt idx="41">
                  <c:v>1.39065145049244E-4</c:v>
                </c:pt>
                <c:pt idx="42">
                  <c:v>1.4206230116542399E-4</c:v>
                </c:pt>
                <c:pt idx="43">
                  <c:v>1.42521195812151E-4</c:v>
                </c:pt>
                <c:pt idx="44">
                  <c:v>1.4285373617894899E-4</c:v>
                </c:pt>
                <c:pt idx="45">
                  <c:v>1.4333080616779601E-4</c:v>
                </c:pt>
                <c:pt idx="46">
                  <c:v>1.4400263899005901E-4</c:v>
                </c:pt>
                <c:pt idx="47">
                  <c:v>1.4400265354197499E-4</c:v>
                </c:pt>
                <c:pt idx="48">
                  <c:v>1.48436462040991E-4</c:v>
                </c:pt>
                <c:pt idx="49">
                  <c:v>1.4843649114482099E-4</c:v>
                </c:pt>
                <c:pt idx="50">
                  <c:v>1.5087274368852401E-4</c:v>
                </c:pt>
                <c:pt idx="51">
                  <c:v>1.5105660713743399E-4</c:v>
                </c:pt>
                <c:pt idx="52">
                  <c:v>1.5254900790750999E-4</c:v>
                </c:pt>
                <c:pt idx="53">
                  <c:v>1.5254902245942501E-4</c:v>
                </c:pt>
                <c:pt idx="54">
                  <c:v>1.5727823483757699E-4</c:v>
                </c:pt>
                <c:pt idx="55">
                  <c:v>1.5727829304523801E-4</c:v>
                </c:pt>
                <c:pt idx="56">
                  <c:v>1.5745888231322199E-4</c:v>
                </c:pt>
                <c:pt idx="57">
                  <c:v>1.5745891141705199E-4</c:v>
                </c:pt>
                <c:pt idx="58">
                  <c:v>1.5786787844263001E-4</c:v>
                </c:pt>
                <c:pt idx="59">
                  <c:v>1.5809111937414901E-4</c:v>
                </c:pt>
                <c:pt idx="60">
                  <c:v>1.58150738570839E-4</c:v>
                </c:pt>
                <c:pt idx="61">
                  <c:v>1.58150738570839E-4</c:v>
                </c:pt>
                <c:pt idx="62">
                  <c:v>1.5856146637816001E-4</c:v>
                </c:pt>
                <c:pt idx="63">
                  <c:v>1.63886870723218E-4</c:v>
                </c:pt>
                <c:pt idx="64">
                  <c:v>1.6388692893087899E-4</c:v>
                </c:pt>
                <c:pt idx="65">
                  <c:v>1.6421187319792799E-4</c:v>
                </c:pt>
                <c:pt idx="66">
                  <c:v>1.6974678146652899E-4</c:v>
                </c:pt>
                <c:pt idx="67">
                  <c:v>1.69926119269803E-4</c:v>
                </c:pt>
                <c:pt idx="68">
                  <c:v>1.69926148373634E-4</c:v>
                </c:pt>
                <c:pt idx="69">
                  <c:v>1.69943465152755E-4</c:v>
                </c:pt>
                <c:pt idx="70">
                  <c:v>1.70790415722877E-4</c:v>
                </c:pt>
                <c:pt idx="71">
                  <c:v>1.7083021521102599E-4</c:v>
                </c:pt>
                <c:pt idx="72">
                  <c:v>1.7083021521102599E-4</c:v>
                </c:pt>
                <c:pt idx="73">
                  <c:v>1.7106716404669E-4</c:v>
                </c:pt>
                <c:pt idx="74">
                  <c:v>1.7111112538259501E-4</c:v>
                </c:pt>
                <c:pt idx="75">
                  <c:v>1.7603875312488499E-4</c:v>
                </c:pt>
                <c:pt idx="76">
                  <c:v>1.7621438018977599E-4</c:v>
                </c:pt>
                <c:pt idx="77">
                  <c:v>1.76214394741692E-4</c:v>
                </c:pt>
                <c:pt idx="78">
                  <c:v>1.7630847287364301E-4</c:v>
                </c:pt>
                <c:pt idx="79">
                  <c:v>1.76454690517858E-4</c:v>
                </c:pt>
                <c:pt idx="80">
                  <c:v>1.7671495152171701E-4</c:v>
                </c:pt>
                <c:pt idx="81">
                  <c:v>1.7691137327346899E-4</c:v>
                </c:pt>
                <c:pt idx="82">
                  <c:v>1.7691137327346899E-4</c:v>
                </c:pt>
                <c:pt idx="83">
                  <c:v>1.7941585974767799E-4</c:v>
                </c:pt>
                <c:pt idx="84">
                  <c:v>1.84086937224492E-4</c:v>
                </c:pt>
                <c:pt idx="85">
                  <c:v>1.8417567480355501E-4</c:v>
                </c:pt>
                <c:pt idx="86">
                  <c:v>1.8489675130695099E-4</c:v>
                </c:pt>
                <c:pt idx="87">
                  <c:v>1.8528253713157001E-4</c:v>
                </c:pt>
                <c:pt idx="88">
                  <c:v>1.8528255168348499E-4</c:v>
                </c:pt>
                <c:pt idx="89">
                  <c:v>1.8538961012382101E-4</c:v>
                </c:pt>
                <c:pt idx="90">
                  <c:v>1.8538961012382101E-4</c:v>
                </c:pt>
                <c:pt idx="91">
                  <c:v>1.89797676284797E-4</c:v>
                </c:pt>
                <c:pt idx="92">
                  <c:v>1.90218648640439E-4</c:v>
                </c:pt>
                <c:pt idx="93">
                  <c:v>1.9244948634877801E-4</c:v>
                </c:pt>
                <c:pt idx="94">
                  <c:v>1.9244950090069299E-4</c:v>
                </c:pt>
                <c:pt idx="95">
                  <c:v>1.95160217117518E-4</c:v>
                </c:pt>
                <c:pt idx="96">
                  <c:v>1.95160217117518E-4</c:v>
                </c:pt>
                <c:pt idx="97">
                  <c:v>1.95357672055252E-4</c:v>
                </c:pt>
                <c:pt idx="98">
                  <c:v>1.95357672055252E-4</c:v>
                </c:pt>
                <c:pt idx="99">
                  <c:v>1.98626832570881E-4</c:v>
                </c:pt>
                <c:pt idx="100">
                  <c:v>1.9887021335307501E-4</c:v>
                </c:pt>
                <c:pt idx="101">
                  <c:v>1.99366797460243E-4</c:v>
                </c:pt>
                <c:pt idx="102">
                  <c:v>2.00534166651778E-4</c:v>
                </c:pt>
                <c:pt idx="103">
                  <c:v>2.0311250409577001E-4</c:v>
                </c:pt>
                <c:pt idx="104">
                  <c:v>2.03112518647686E-4</c:v>
                </c:pt>
                <c:pt idx="105">
                  <c:v>2.04145166208036E-4</c:v>
                </c:pt>
                <c:pt idx="106">
                  <c:v>2.04145195311867E-4</c:v>
                </c:pt>
                <c:pt idx="107">
                  <c:v>2.0456447964534199E-4</c:v>
                </c:pt>
                <c:pt idx="108">
                  <c:v>2.06535114557482E-4</c:v>
                </c:pt>
                <c:pt idx="109">
                  <c:v>2.0883860997855701E-4</c:v>
                </c:pt>
                <c:pt idx="110">
                  <c:v>2.10039172088727E-4</c:v>
                </c:pt>
                <c:pt idx="111">
                  <c:v>2.1057925187051299E-4</c:v>
                </c:pt>
                <c:pt idx="112">
                  <c:v>2.10822123335674E-4</c:v>
                </c:pt>
                <c:pt idx="113">
                  <c:v>2.10822152439505E-4</c:v>
                </c:pt>
                <c:pt idx="114">
                  <c:v>2.1241116337478199E-4</c:v>
                </c:pt>
                <c:pt idx="115">
                  <c:v>2.12411177926697E-4</c:v>
                </c:pt>
                <c:pt idx="116">
                  <c:v>2.1474582899827499E-4</c:v>
                </c:pt>
                <c:pt idx="117">
                  <c:v>2.1474582899827499E-4</c:v>
                </c:pt>
                <c:pt idx="118">
                  <c:v>2.1609335090033699E-4</c:v>
                </c:pt>
                <c:pt idx="119">
                  <c:v>2.1769246086478201E-4</c:v>
                </c:pt>
                <c:pt idx="120">
                  <c:v>2.1928576461505099E-4</c:v>
                </c:pt>
                <c:pt idx="121">
                  <c:v>2.22051967284642E-4</c:v>
                </c:pt>
                <c:pt idx="122">
                  <c:v>2.22051967284642E-4</c:v>
                </c:pt>
                <c:pt idx="123">
                  <c:v>2.22789443796501E-4</c:v>
                </c:pt>
                <c:pt idx="124">
                  <c:v>2.2278945834841601E-4</c:v>
                </c:pt>
                <c:pt idx="125">
                  <c:v>2.2335423273034399E-4</c:v>
                </c:pt>
                <c:pt idx="126">
                  <c:v>2.2335429093800499E-4</c:v>
                </c:pt>
                <c:pt idx="127">
                  <c:v>2.23590395762585E-4</c:v>
                </c:pt>
                <c:pt idx="128">
                  <c:v>2.2422583424486201E-4</c:v>
                </c:pt>
                <c:pt idx="129">
                  <c:v>2.2422587790060799E-4</c:v>
                </c:pt>
                <c:pt idx="130">
                  <c:v>2.2437422012444599E-4</c:v>
                </c:pt>
                <c:pt idx="131">
                  <c:v>2.24374234676361E-4</c:v>
                </c:pt>
                <c:pt idx="132">
                  <c:v>2.2901025658939001E-4</c:v>
                </c:pt>
                <c:pt idx="133">
                  <c:v>2.3110526672098799E-4</c:v>
                </c:pt>
                <c:pt idx="134">
                  <c:v>2.3115704243537001E-4</c:v>
                </c:pt>
                <c:pt idx="135">
                  <c:v>2.3115705698728599E-4</c:v>
                </c:pt>
                <c:pt idx="136">
                  <c:v>2.3135727678891301E-4</c:v>
                </c:pt>
                <c:pt idx="137">
                  <c:v>2.31399637414142E-4</c:v>
                </c:pt>
                <c:pt idx="138">
                  <c:v>2.3494778724852901E-4</c:v>
                </c:pt>
                <c:pt idx="139">
                  <c:v>2.3494781635236E-4</c:v>
                </c:pt>
                <c:pt idx="140">
                  <c:v>2.3501602117903501E-4</c:v>
                </c:pt>
                <c:pt idx="141">
                  <c:v>2.3554590006824599E-4</c:v>
                </c:pt>
                <c:pt idx="142">
                  <c:v>2.3675106058362901E-4</c:v>
                </c:pt>
                <c:pt idx="143">
                  <c:v>2.40528490394354E-4</c:v>
                </c:pt>
                <c:pt idx="144">
                  <c:v>2.41522546275519E-4</c:v>
                </c:pt>
                <c:pt idx="145">
                  <c:v>2.4362555996049201E-4</c:v>
                </c:pt>
                <c:pt idx="146">
                  <c:v>2.4362555996049201E-4</c:v>
                </c:pt>
                <c:pt idx="147">
                  <c:v>2.4454804952256398E-4</c:v>
                </c:pt>
                <c:pt idx="148">
                  <c:v>2.4840241530910102E-4</c:v>
                </c:pt>
                <c:pt idx="149">
                  <c:v>2.49674107180908E-4</c:v>
                </c:pt>
                <c:pt idx="150">
                  <c:v>2.4993342231027798E-4</c:v>
                </c:pt>
                <c:pt idx="151">
                  <c:v>2.50116747338325E-4</c:v>
                </c:pt>
                <c:pt idx="152">
                  <c:v>2.50116747338325E-4</c:v>
                </c:pt>
                <c:pt idx="153">
                  <c:v>2.5045513757504501E-4</c:v>
                </c:pt>
                <c:pt idx="154">
                  <c:v>2.5108241243287899E-4</c:v>
                </c:pt>
                <c:pt idx="155">
                  <c:v>2.53924197750166E-4</c:v>
                </c:pt>
                <c:pt idx="156">
                  <c:v>2.5509283295832601E-4</c:v>
                </c:pt>
                <c:pt idx="157">
                  <c:v>2.5524830562062599E-4</c:v>
                </c:pt>
                <c:pt idx="158">
                  <c:v>2.5544528034515701E-4</c:v>
                </c:pt>
                <c:pt idx="159">
                  <c:v>2.5689820176921801E-4</c:v>
                </c:pt>
                <c:pt idx="160">
                  <c:v>2.5689823087304798E-4</c:v>
                </c:pt>
                <c:pt idx="161">
                  <c:v>2.6061572134494798E-4</c:v>
                </c:pt>
                <c:pt idx="162">
                  <c:v>2.6101848925463899E-4</c:v>
                </c:pt>
                <c:pt idx="163">
                  <c:v>2.6101851835846901E-4</c:v>
                </c:pt>
                <c:pt idx="164">
                  <c:v>2.6330930995754898E-4</c:v>
                </c:pt>
                <c:pt idx="165">
                  <c:v>4.1549856541678299E-4</c:v>
                </c:pt>
                <c:pt idx="166">
                  <c:v>4.1549856541678299E-4</c:v>
                </c:pt>
                <c:pt idx="167">
                  <c:v>4.1549856541678299E-4</c:v>
                </c:pt>
                <c:pt idx="168">
                  <c:v>4.1549856541678299E-4</c:v>
                </c:pt>
                <c:pt idx="169">
                  <c:v>4.1549856541678299E-4</c:v>
                </c:pt>
                <c:pt idx="170">
                  <c:v>4.1549856541678299E-4</c:v>
                </c:pt>
              </c:numCache>
            </c:numRef>
          </c:xVal>
          <c:yVal>
            <c:numRef>
              <c:f>E!$B$2:$B$172</c:f>
              <c:numCache>
                <c:formatCode>General</c:formatCode>
                <c:ptCount val="171"/>
                <c:pt idx="0">
                  <c:v>1.7594141885638199E-2</c:v>
                </c:pt>
                <c:pt idx="1">
                  <c:v>2.0433614030480399E-2</c:v>
                </c:pt>
                <c:pt idx="2">
                  <c:v>1.6307938843965499E-2</c:v>
                </c:pt>
                <c:pt idx="3">
                  <c:v>2.0433614030480399E-2</c:v>
                </c:pt>
                <c:pt idx="4">
                  <c:v>1.8643544986844101E-2</c:v>
                </c:pt>
                <c:pt idx="5">
                  <c:v>2.0831611007452001E-2</c:v>
                </c:pt>
                <c:pt idx="6">
                  <c:v>2.0433614030480399E-2</c:v>
                </c:pt>
                <c:pt idx="7">
                  <c:v>1.8207596614956901E-2</c:v>
                </c:pt>
                <c:pt idx="8">
                  <c:v>1.7594141885638199E-2</c:v>
                </c:pt>
                <c:pt idx="9">
                  <c:v>1.8643544986844101E-2</c:v>
                </c:pt>
                <c:pt idx="10">
                  <c:v>1.6307938843965499E-2</c:v>
                </c:pt>
                <c:pt idx="11">
                  <c:v>1.8643544986844101E-2</c:v>
                </c:pt>
                <c:pt idx="12">
                  <c:v>1.7441228032112101E-2</c:v>
                </c:pt>
                <c:pt idx="13">
                  <c:v>1.90638229250908E-2</c:v>
                </c:pt>
                <c:pt idx="14">
                  <c:v>1.6307938843965499E-2</c:v>
                </c:pt>
                <c:pt idx="15">
                  <c:v>1.7594141885638199E-2</c:v>
                </c:pt>
                <c:pt idx="16">
                  <c:v>1.8207596614956901E-2</c:v>
                </c:pt>
                <c:pt idx="17">
                  <c:v>2.0433614030480399E-2</c:v>
                </c:pt>
                <c:pt idx="18">
                  <c:v>1.7594141885638199E-2</c:v>
                </c:pt>
                <c:pt idx="19">
                  <c:v>1.6180420294403999E-2</c:v>
                </c:pt>
                <c:pt idx="20">
                  <c:v>1.6180420294403999E-2</c:v>
                </c:pt>
                <c:pt idx="21">
                  <c:v>1.6180420294403999E-2</c:v>
                </c:pt>
                <c:pt idx="22">
                  <c:v>1.6180420294403999E-2</c:v>
                </c:pt>
                <c:pt idx="23">
                  <c:v>1.6180420294403999E-2</c:v>
                </c:pt>
                <c:pt idx="24">
                  <c:v>1.6974473372101801E-2</c:v>
                </c:pt>
                <c:pt idx="25">
                  <c:v>1.83223821222782E-2</c:v>
                </c:pt>
                <c:pt idx="26">
                  <c:v>1.83223821222782E-2</c:v>
                </c:pt>
                <c:pt idx="27">
                  <c:v>1.83223821222782E-2</c:v>
                </c:pt>
                <c:pt idx="28">
                  <c:v>1.83223821222782E-2</c:v>
                </c:pt>
                <c:pt idx="29">
                  <c:v>1.83223821222782E-2</c:v>
                </c:pt>
                <c:pt idx="30">
                  <c:v>1.83223821222782E-2</c:v>
                </c:pt>
                <c:pt idx="31">
                  <c:v>1.83223821222782E-2</c:v>
                </c:pt>
                <c:pt idx="32">
                  <c:v>1.83223821222782E-2</c:v>
                </c:pt>
                <c:pt idx="33">
                  <c:v>1.9131997600197799E-2</c:v>
                </c:pt>
                <c:pt idx="34">
                  <c:v>1.9131997600197799E-2</c:v>
                </c:pt>
                <c:pt idx="35">
                  <c:v>1.9804693758487701E-2</c:v>
                </c:pt>
                <c:pt idx="36">
                  <c:v>1.9804693758487701E-2</c:v>
                </c:pt>
                <c:pt idx="37">
                  <c:v>2.10951045155525E-2</c:v>
                </c:pt>
                <c:pt idx="38">
                  <c:v>2.13101524859667E-2</c:v>
                </c:pt>
                <c:pt idx="39">
                  <c:v>2.13101524859667E-2</c:v>
                </c:pt>
                <c:pt idx="40">
                  <c:v>2.13101524859667E-2</c:v>
                </c:pt>
                <c:pt idx="41">
                  <c:v>2.10951045155525E-2</c:v>
                </c:pt>
                <c:pt idx="42">
                  <c:v>2.10951045155525E-2</c:v>
                </c:pt>
                <c:pt idx="43">
                  <c:v>2.1477632224559801E-2</c:v>
                </c:pt>
                <c:pt idx="44">
                  <c:v>2.28807181119919E-2</c:v>
                </c:pt>
                <c:pt idx="45">
                  <c:v>2.28807181119919E-2</c:v>
                </c:pt>
                <c:pt idx="46">
                  <c:v>2.28807181119919E-2</c:v>
                </c:pt>
                <c:pt idx="47">
                  <c:v>2.4422923102974899E-2</c:v>
                </c:pt>
                <c:pt idx="48">
                  <c:v>2.4422923102974899E-2</c:v>
                </c:pt>
                <c:pt idx="49">
                  <c:v>2.5144360959529901E-2</c:v>
                </c:pt>
                <c:pt idx="50">
                  <c:v>2.5144360959529901E-2</c:v>
                </c:pt>
                <c:pt idx="51">
                  <c:v>2.5144360959529901E-2</c:v>
                </c:pt>
                <c:pt idx="52">
                  <c:v>2.5144360959529901E-2</c:v>
                </c:pt>
                <c:pt idx="53">
                  <c:v>2.5436768308281898E-2</c:v>
                </c:pt>
                <c:pt idx="54">
                  <c:v>2.5436768308281898E-2</c:v>
                </c:pt>
                <c:pt idx="55">
                  <c:v>2.6406975463032702E-2</c:v>
                </c:pt>
                <c:pt idx="56">
                  <c:v>2.6406975463032702E-2</c:v>
                </c:pt>
                <c:pt idx="57">
                  <c:v>2.5980437174439399E-2</c:v>
                </c:pt>
                <c:pt idx="58">
                  <c:v>2.5980437174439399E-2</c:v>
                </c:pt>
                <c:pt idx="59">
                  <c:v>2.5980437174439399E-2</c:v>
                </c:pt>
                <c:pt idx="60">
                  <c:v>2.5980437174439399E-2</c:v>
                </c:pt>
                <c:pt idx="61">
                  <c:v>2.7802677825093301E-2</c:v>
                </c:pt>
                <c:pt idx="62">
                  <c:v>2.7802677825093301E-2</c:v>
                </c:pt>
                <c:pt idx="63">
                  <c:v>2.7802677825093301E-2</c:v>
                </c:pt>
                <c:pt idx="64">
                  <c:v>2.6851136237382899E-2</c:v>
                </c:pt>
                <c:pt idx="65">
                  <c:v>2.6851136237382899E-2</c:v>
                </c:pt>
                <c:pt idx="66">
                  <c:v>2.7802677825093301E-2</c:v>
                </c:pt>
                <c:pt idx="67">
                  <c:v>2.86213997751474E-2</c:v>
                </c:pt>
                <c:pt idx="68">
                  <c:v>2.8556758537888499E-2</c:v>
                </c:pt>
                <c:pt idx="69">
                  <c:v>2.8556758537888499E-2</c:v>
                </c:pt>
                <c:pt idx="70">
                  <c:v>2.8556758537888499E-2</c:v>
                </c:pt>
                <c:pt idx="71">
                  <c:v>2.8556758537888499E-2</c:v>
                </c:pt>
                <c:pt idx="72">
                  <c:v>2.8310358524322499E-2</c:v>
                </c:pt>
                <c:pt idx="73">
                  <c:v>2.8310358524322499E-2</c:v>
                </c:pt>
                <c:pt idx="74">
                  <c:v>2.8310358524322499E-2</c:v>
                </c:pt>
                <c:pt idx="75">
                  <c:v>2.9215879738330799E-2</c:v>
                </c:pt>
                <c:pt idx="76">
                  <c:v>2.9215879738330799E-2</c:v>
                </c:pt>
                <c:pt idx="77">
                  <c:v>2.8819695115089399E-2</c:v>
                </c:pt>
                <c:pt idx="78">
                  <c:v>2.8819695115089399E-2</c:v>
                </c:pt>
                <c:pt idx="79">
                  <c:v>2.8819695115089399E-2</c:v>
                </c:pt>
                <c:pt idx="80">
                  <c:v>2.9215879738330799E-2</c:v>
                </c:pt>
                <c:pt idx="81">
                  <c:v>2.9379881918430301E-2</c:v>
                </c:pt>
                <c:pt idx="82">
                  <c:v>2.9437677934765798E-2</c:v>
                </c:pt>
                <c:pt idx="83">
                  <c:v>2.9437677934765798E-2</c:v>
                </c:pt>
                <c:pt idx="84">
                  <c:v>3.0224787071347198E-2</c:v>
                </c:pt>
                <c:pt idx="85">
                  <c:v>3.0224787071347198E-2</c:v>
                </c:pt>
                <c:pt idx="86">
                  <c:v>3.0224787071347198E-2</c:v>
                </c:pt>
                <c:pt idx="87">
                  <c:v>3.0224787071347198E-2</c:v>
                </c:pt>
                <c:pt idx="88">
                  <c:v>2.99827065318823E-2</c:v>
                </c:pt>
                <c:pt idx="89">
                  <c:v>2.99827065318823E-2</c:v>
                </c:pt>
                <c:pt idx="90">
                  <c:v>3.0368460342288E-2</c:v>
                </c:pt>
                <c:pt idx="91">
                  <c:v>3.0368460342288E-2</c:v>
                </c:pt>
                <c:pt idx="92">
                  <c:v>3.0368460342288E-2</c:v>
                </c:pt>
                <c:pt idx="93">
                  <c:v>3.0368460342288E-2</c:v>
                </c:pt>
                <c:pt idx="94">
                  <c:v>3.0416524037718801E-2</c:v>
                </c:pt>
                <c:pt idx="95">
                  <c:v>3.0416524037718801E-2</c:v>
                </c:pt>
                <c:pt idx="96">
                  <c:v>3.0927348881959901E-2</c:v>
                </c:pt>
                <c:pt idx="97">
                  <c:v>3.0927348881959901E-2</c:v>
                </c:pt>
                <c:pt idx="98">
                  <c:v>3.11086755245924E-2</c:v>
                </c:pt>
                <c:pt idx="99">
                  <c:v>3.11086755245924E-2</c:v>
                </c:pt>
                <c:pt idx="100">
                  <c:v>3.11086755245924E-2</c:v>
                </c:pt>
                <c:pt idx="101">
                  <c:v>3.12910676002503E-2</c:v>
                </c:pt>
                <c:pt idx="102">
                  <c:v>3.11086755245924E-2</c:v>
                </c:pt>
                <c:pt idx="103">
                  <c:v>3.1281631439924198E-2</c:v>
                </c:pt>
                <c:pt idx="104">
                  <c:v>3.1816966831684099E-2</c:v>
                </c:pt>
                <c:pt idx="105">
                  <c:v>3.1816966831684099E-2</c:v>
                </c:pt>
                <c:pt idx="106">
                  <c:v>3.1270842999219901E-2</c:v>
                </c:pt>
                <c:pt idx="107">
                  <c:v>3.1270842999219901E-2</c:v>
                </c:pt>
                <c:pt idx="108">
                  <c:v>3.1281631439924198E-2</c:v>
                </c:pt>
                <c:pt idx="109">
                  <c:v>3.1816966831684099E-2</c:v>
                </c:pt>
                <c:pt idx="110">
                  <c:v>3.1281631439924198E-2</c:v>
                </c:pt>
                <c:pt idx="111">
                  <c:v>3.16421948373318E-2</c:v>
                </c:pt>
                <c:pt idx="112">
                  <c:v>3.16421948373318E-2</c:v>
                </c:pt>
                <c:pt idx="113">
                  <c:v>3.1745571643114097E-2</c:v>
                </c:pt>
                <c:pt idx="114">
                  <c:v>3.1745571643114097E-2</c:v>
                </c:pt>
                <c:pt idx="115">
                  <c:v>3.1901806592941298E-2</c:v>
                </c:pt>
                <c:pt idx="116">
                  <c:v>3.1901806592941298E-2</c:v>
                </c:pt>
                <c:pt idx="117">
                  <c:v>3.15716117620468E-2</c:v>
                </c:pt>
                <c:pt idx="118">
                  <c:v>3.15716117620468E-2</c:v>
                </c:pt>
                <c:pt idx="119">
                  <c:v>3.1523190438747399E-2</c:v>
                </c:pt>
                <c:pt idx="120">
                  <c:v>3.23137566447258E-2</c:v>
                </c:pt>
                <c:pt idx="121">
                  <c:v>3.23137566447258E-2</c:v>
                </c:pt>
                <c:pt idx="122">
                  <c:v>3.1996749341487898E-2</c:v>
                </c:pt>
                <c:pt idx="123">
                  <c:v>3.1996749341487898E-2</c:v>
                </c:pt>
                <c:pt idx="124">
                  <c:v>3.2031595706939697E-2</c:v>
                </c:pt>
                <c:pt idx="125">
                  <c:v>3.2031595706939697E-2</c:v>
                </c:pt>
                <c:pt idx="126">
                  <c:v>3.1701132655143703E-2</c:v>
                </c:pt>
                <c:pt idx="127">
                  <c:v>3.1701132655143703E-2</c:v>
                </c:pt>
                <c:pt idx="128">
                  <c:v>3.2031595706939697E-2</c:v>
                </c:pt>
                <c:pt idx="129">
                  <c:v>3.1811591237783397E-2</c:v>
                </c:pt>
                <c:pt idx="130">
                  <c:v>3.1811591237783397E-2</c:v>
                </c:pt>
                <c:pt idx="131">
                  <c:v>3.20885069668293E-2</c:v>
                </c:pt>
                <c:pt idx="132">
                  <c:v>3.20885069668293E-2</c:v>
                </c:pt>
                <c:pt idx="133">
                  <c:v>3.20885069668293E-2</c:v>
                </c:pt>
                <c:pt idx="134">
                  <c:v>3.20885069668293E-2</c:v>
                </c:pt>
                <c:pt idx="135">
                  <c:v>3.1839072704315199E-2</c:v>
                </c:pt>
                <c:pt idx="136">
                  <c:v>3.1839072704315199E-2</c:v>
                </c:pt>
                <c:pt idx="137">
                  <c:v>3.1839072704315199E-2</c:v>
                </c:pt>
                <c:pt idx="138">
                  <c:v>3.1839072704315199E-2</c:v>
                </c:pt>
                <c:pt idx="139">
                  <c:v>3.2091595232486697E-2</c:v>
                </c:pt>
                <c:pt idx="140">
                  <c:v>3.2091595232486697E-2</c:v>
                </c:pt>
                <c:pt idx="141">
                  <c:v>3.1839072704315199E-2</c:v>
                </c:pt>
                <c:pt idx="142">
                  <c:v>3.1840499490499503E-2</c:v>
                </c:pt>
                <c:pt idx="143">
                  <c:v>3.1840499490499503E-2</c:v>
                </c:pt>
                <c:pt idx="144">
                  <c:v>3.1840499490499503E-2</c:v>
                </c:pt>
                <c:pt idx="145">
                  <c:v>3.1840499490499503E-2</c:v>
                </c:pt>
                <c:pt idx="146">
                  <c:v>3.2275468111038201E-2</c:v>
                </c:pt>
                <c:pt idx="147">
                  <c:v>3.2275468111038201E-2</c:v>
                </c:pt>
                <c:pt idx="148">
                  <c:v>3.2275468111038201E-2</c:v>
                </c:pt>
                <c:pt idx="149">
                  <c:v>3.2275468111038201E-2</c:v>
                </c:pt>
                <c:pt idx="150">
                  <c:v>3.2275468111038201E-2</c:v>
                </c:pt>
                <c:pt idx="151">
                  <c:v>3.2317280769348103E-2</c:v>
                </c:pt>
                <c:pt idx="152">
                  <c:v>3.2109577208757401E-2</c:v>
                </c:pt>
                <c:pt idx="153">
                  <c:v>3.2109577208757401E-2</c:v>
                </c:pt>
                <c:pt idx="154">
                  <c:v>3.2109577208757401E-2</c:v>
                </c:pt>
                <c:pt idx="155">
                  <c:v>3.2109577208757401E-2</c:v>
                </c:pt>
                <c:pt idx="156">
                  <c:v>3.2109577208757401E-2</c:v>
                </c:pt>
                <c:pt idx="157">
                  <c:v>3.2109577208757401E-2</c:v>
                </c:pt>
                <c:pt idx="158">
                  <c:v>3.2109577208757401E-2</c:v>
                </c:pt>
                <c:pt idx="159">
                  <c:v>3.2109577208757401E-2</c:v>
                </c:pt>
                <c:pt idx="160">
                  <c:v>3.1915966421365703E-2</c:v>
                </c:pt>
                <c:pt idx="161">
                  <c:v>3.1915966421365703E-2</c:v>
                </c:pt>
                <c:pt idx="162">
                  <c:v>3.1777799129486098E-2</c:v>
                </c:pt>
                <c:pt idx="163">
                  <c:v>3.1956102699041401E-2</c:v>
                </c:pt>
                <c:pt idx="164">
                  <c:v>3.1956102699041401E-2</c:v>
                </c:pt>
                <c:pt idx="165">
                  <c:v>2.9187086969614001E-2</c:v>
                </c:pt>
                <c:pt idx="166">
                  <c:v>3.14306505024433E-2</c:v>
                </c:pt>
                <c:pt idx="167">
                  <c:v>2.9901556670665699E-2</c:v>
                </c:pt>
                <c:pt idx="168">
                  <c:v>3.1047403812408399E-2</c:v>
                </c:pt>
                <c:pt idx="169">
                  <c:v>2.8104184195399302E-2</c:v>
                </c:pt>
                <c:pt idx="170">
                  <c:v>2.8309676796197902E-2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689-473F-88C7-98D417882C9A}"/>
            </c:ext>
          </c:extLst>
        </c:ser>
        <c:ser>
          <c:idx val="1"/>
          <c:order val="1"/>
          <c:tx>
            <c:v>Strain Tumor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E!$D$2:$D$171</c:f>
              <c:numCache>
                <c:formatCode>General</c:formatCode>
                <c:ptCount val="170"/>
                <c:pt idx="0">
                  <c:v>0</c:v>
                </c:pt>
                <c:pt idx="1">
                  <c:v>0</c:v>
                </c:pt>
                <c:pt idx="2">
                  <c:v>9.8000928119290705E-6</c:v>
                </c:pt>
                <c:pt idx="3">
                  <c:v>1.96001856238581E-5</c:v>
                </c:pt>
                <c:pt idx="4">
                  <c:v>2.94002784357872E-5</c:v>
                </c:pt>
                <c:pt idx="5">
                  <c:v>3.4327895264141302E-5</c:v>
                </c:pt>
                <c:pt idx="6">
                  <c:v>3.9200371247716302E-5</c:v>
                </c:pt>
                <c:pt idx="7">
                  <c:v>3.9200371247716302E-5</c:v>
                </c:pt>
                <c:pt idx="8">
                  <c:v>4.9000464059645303E-5</c:v>
                </c:pt>
                <c:pt idx="9">
                  <c:v>4.9000464059645303E-5</c:v>
                </c:pt>
                <c:pt idx="10">
                  <c:v>5.3928222769172903E-5</c:v>
                </c:pt>
                <c:pt idx="11">
                  <c:v>5.3928222769172903E-5</c:v>
                </c:pt>
                <c:pt idx="12">
                  <c:v>6.3672887335997102E-5</c:v>
                </c:pt>
                <c:pt idx="13">
                  <c:v>6.8601089878939106E-5</c:v>
                </c:pt>
                <c:pt idx="14">
                  <c:v>7.3562725447118296E-5</c:v>
                </c:pt>
                <c:pt idx="15">
                  <c:v>7.8548808232881102E-5</c:v>
                </c:pt>
                <c:pt idx="16">
                  <c:v>7.8548808232881102E-5</c:v>
                </c:pt>
                <c:pt idx="17">
                  <c:v>8.3553451986517798E-5</c:v>
                </c:pt>
                <c:pt idx="18">
                  <c:v>8.3553451986517798E-5</c:v>
                </c:pt>
                <c:pt idx="19">
                  <c:v>8.3553451986517798E-5</c:v>
                </c:pt>
                <c:pt idx="20">
                  <c:v>8.8573433458805098E-5</c:v>
                </c:pt>
                <c:pt idx="21">
                  <c:v>8.8573433458805098E-5</c:v>
                </c:pt>
                <c:pt idx="22">
                  <c:v>9.3605922302231396E-5</c:v>
                </c:pt>
                <c:pt idx="23">
                  <c:v>9.3605922302231396E-5</c:v>
                </c:pt>
                <c:pt idx="24">
                  <c:v>9.86498416750694E-5</c:v>
                </c:pt>
                <c:pt idx="25">
                  <c:v>9.8649885330815004E-5</c:v>
                </c:pt>
                <c:pt idx="26">
                  <c:v>9.8651260486804098E-5</c:v>
                </c:pt>
                <c:pt idx="27">
                  <c:v>1.03704493085388E-4</c:v>
                </c:pt>
                <c:pt idx="28">
                  <c:v>1.08768763311673E-4</c:v>
                </c:pt>
                <c:pt idx="29">
                  <c:v>1.08768763311673E-4</c:v>
                </c:pt>
                <c:pt idx="30">
                  <c:v>1.13842528662644E-4</c:v>
                </c:pt>
                <c:pt idx="31">
                  <c:v>1.1892569455085301E-4</c:v>
                </c:pt>
                <c:pt idx="32">
                  <c:v>1.1892569455085301E-4</c:v>
                </c:pt>
                <c:pt idx="33">
                  <c:v>1.2401840649545201E-4</c:v>
                </c:pt>
                <c:pt idx="34">
                  <c:v>1.2912029342260201E-4</c:v>
                </c:pt>
                <c:pt idx="35">
                  <c:v>1.2912263628095399E-4</c:v>
                </c:pt>
                <c:pt idx="36">
                  <c:v>1.29124979139306E-4</c:v>
                </c:pt>
                <c:pt idx="37">
                  <c:v>1.3423711061477699E-4</c:v>
                </c:pt>
                <c:pt idx="38">
                  <c:v>1.3423711061477699E-4</c:v>
                </c:pt>
                <c:pt idx="39">
                  <c:v>1.3935989409219501E-4</c:v>
                </c:pt>
                <c:pt idx="40">
                  <c:v>1.3936533650849001E-4</c:v>
                </c:pt>
                <c:pt idx="41">
                  <c:v>1.3936805771663801E-4</c:v>
                </c:pt>
                <c:pt idx="42">
                  <c:v>1.44499776070006E-4</c:v>
                </c:pt>
                <c:pt idx="43">
                  <c:v>1.44499776070006E-4</c:v>
                </c:pt>
                <c:pt idx="44">
                  <c:v>1.49646977661178E-4</c:v>
                </c:pt>
                <c:pt idx="45">
                  <c:v>1.5480876027140799E-4</c:v>
                </c:pt>
                <c:pt idx="46">
                  <c:v>1.5480876027140799E-4</c:v>
                </c:pt>
                <c:pt idx="47">
                  <c:v>1.5481203445233399E-4</c:v>
                </c:pt>
                <c:pt idx="48">
                  <c:v>1.5998767048586201E-4</c:v>
                </c:pt>
                <c:pt idx="49">
                  <c:v>1.5998767048586201E-4</c:v>
                </c:pt>
                <c:pt idx="50">
                  <c:v>1.5999120660126201E-4</c:v>
                </c:pt>
                <c:pt idx="51">
                  <c:v>1.65187142556533E-4</c:v>
                </c:pt>
                <c:pt idx="52">
                  <c:v>1.6519082419108599E-4</c:v>
                </c:pt>
                <c:pt idx="53">
                  <c:v>1.70412255101837E-4</c:v>
                </c:pt>
                <c:pt idx="54">
                  <c:v>1.7041612591128799E-4</c:v>
                </c:pt>
                <c:pt idx="55">
                  <c:v>1.75670254975557E-4</c:v>
                </c:pt>
                <c:pt idx="56">
                  <c:v>1.75670254975557E-4</c:v>
                </c:pt>
                <c:pt idx="57">
                  <c:v>1.75674358615652E-4</c:v>
                </c:pt>
                <c:pt idx="58">
                  <c:v>1.80973118403926E-4</c:v>
                </c:pt>
                <c:pt idx="59">
                  <c:v>1.80973118403926E-4</c:v>
                </c:pt>
                <c:pt idx="60">
                  <c:v>1.8097749853041001E-4</c:v>
                </c:pt>
                <c:pt idx="61">
                  <c:v>1.8633845320437101E-4</c:v>
                </c:pt>
                <c:pt idx="62">
                  <c:v>1.8633845320437101E-4</c:v>
                </c:pt>
                <c:pt idx="63">
                  <c:v>1.86342687811702E-4</c:v>
                </c:pt>
                <c:pt idx="64">
                  <c:v>1.9138943753205199E-4</c:v>
                </c:pt>
                <c:pt idx="65">
                  <c:v>1.9138943753205199E-4</c:v>
                </c:pt>
                <c:pt idx="66">
                  <c:v>1.9139386131428201E-4</c:v>
                </c:pt>
                <c:pt idx="67">
                  <c:v>1.9644011626951399E-4</c:v>
                </c:pt>
                <c:pt idx="68">
                  <c:v>1.9644011626951399E-4</c:v>
                </c:pt>
                <c:pt idx="69">
                  <c:v>1.9644470012281101E-4</c:v>
                </c:pt>
                <c:pt idx="70">
                  <c:v>2.0149044576101E-4</c:v>
                </c:pt>
                <c:pt idx="71">
                  <c:v>2.0149044576101E-4</c:v>
                </c:pt>
                <c:pt idx="72">
                  <c:v>2.0149520423729E-4</c:v>
                </c:pt>
                <c:pt idx="73">
                  <c:v>2.06540615181439E-4</c:v>
                </c:pt>
                <c:pt idx="74">
                  <c:v>2.0654554828070099E-4</c:v>
                </c:pt>
                <c:pt idx="75">
                  <c:v>2.1159055177122401E-4</c:v>
                </c:pt>
                <c:pt idx="76">
                  <c:v>2.1159564494155301E-4</c:v>
                </c:pt>
                <c:pt idx="77">
                  <c:v>2.16640255530365E-4</c:v>
                </c:pt>
                <c:pt idx="78">
                  <c:v>2.16640255530365E-4</c:v>
                </c:pt>
                <c:pt idx="79">
                  <c:v>2.16640255530365E-4</c:v>
                </c:pt>
                <c:pt idx="80">
                  <c:v>2.1664552332367699E-4</c:v>
                </c:pt>
                <c:pt idx="81">
                  <c:v>2.2168968280311701E-4</c:v>
                </c:pt>
                <c:pt idx="82">
                  <c:v>2.2168968280311701E-4</c:v>
                </c:pt>
                <c:pt idx="83">
                  <c:v>2.2169512521941201E-4</c:v>
                </c:pt>
                <c:pt idx="84">
                  <c:v>2.26738993660547E-4</c:v>
                </c:pt>
                <c:pt idx="85">
                  <c:v>2.2674459614791E-4</c:v>
                </c:pt>
                <c:pt idx="86">
                  <c:v>2.3178807168733299E-4</c:v>
                </c:pt>
                <c:pt idx="87">
                  <c:v>2.3178807168733299E-4</c:v>
                </c:pt>
                <c:pt idx="88">
                  <c:v>2.3179383424576399E-4</c:v>
                </c:pt>
                <c:pt idx="89">
                  <c:v>2.3179383424576399E-4</c:v>
                </c:pt>
                <c:pt idx="90">
                  <c:v>2.3683697509113699E-4</c:v>
                </c:pt>
                <c:pt idx="91">
                  <c:v>2.3683697509113699E-4</c:v>
                </c:pt>
                <c:pt idx="92">
                  <c:v>2.3684352345299E-4</c:v>
                </c:pt>
                <c:pt idx="93">
                  <c:v>2.4234558804892001E-4</c:v>
                </c:pt>
                <c:pt idx="94">
                  <c:v>2.4235223827417899E-4</c:v>
                </c:pt>
                <c:pt idx="95">
                  <c:v>2.4778902297839501E-4</c:v>
                </c:pt>
                <c:pt idx="96">
                  <c:v>2.4778902297839501E-4</c:v>
                </c:pt>
                <c:pt idx="97">
                  <c:v>2.47795745963231E-4</c:v>
                </c:pt>
                <c:pt idx="98">
                  <c:v>2.47795745963231E-4</c:v>
                </c:pt>
                <c:pt idx="99">
                  <c:v>2.47795745963231E-4</c:v>
                </c:pt>
                <c:pt idx="100">
                  <c:v>2.5318792904727199E-4</c:v>
                </c:pt>
                <c:pt idx="101">
                  <c:v>2.5318792904727199E-4</c:v>
                </c:pt>
                <c:pt idx="102">
                  <c:v>2.5319479755125902E-4</c:v>
                </c:pt>
                <c:pt idx="103">
                  <c:v>2.5855447165668E-4</c:v>
                </c:pt>
                <c:pt idx="104">
                  <c:v>2.5855447165668E-4</c:v>
                </c:pt>
                <c:pt idx="105">
                  <c:v>2.5856151478365102E-4</c:v>
                </c:pt>
                <c:pt idx="106">
                  <c:v>2.6389647973701401E-4</c:v>
                </c:pt>
                <c:pt idx="107">
                  <c:v>2.6389647973701401E-4</c:v>
                </c:pt>
                <c:pt idx="108">
                  <c:v>2.6389650884084398E-4</c:v>
                </c:pt>
                <c:pt idx="109">
                  <c:v>2.6390366838313601E-4</c:v>
                </c:pt>
                <c:pt idx="110">
                  <c:v>2.6921901735477198E-4</c:v>
                </c:pt>
                <c:pt idx="111">
                  <c:v>2.6921901735477198E-4</c:v>
                </c:pt>
                <c:pt idx="112">
                  <c:v>2.69226264208555E-4</c:v>
                </c:pt>
                <c:pt idx="113">
                  <c:v>2.7452540234662598E-4</c:v>
                </c:pt>
                <c:pt idx="114">
                  <c:v>2.7452540234662598E-4</c:v>
                </c:pt>
                <c:pt idx="115">
                  <c:v>2.7453276561573202E-4</c:v>
                </c:pt>
                <c:pt idx="116">
                  <c:v>2.7981851599179197E-4</c:v>
                </c:pt>
                <c:pt idx="117">
                  <c:v>2.7981851599179197E-4</c:v>
                </c:pt>
                <c:pt idx="118">
                  <c:v>2.7982599567621898E-4</c:v>
                </c:pt>
                <c:pt idx="119">
                  <c:v>2.7982599567621898E-4</c:v>
                </c:pt>
                <c:pt idx="120">
                  <c:v>2.7982599567621898E-4</c:v>
                </c:pt>
                <c:pt idx="121">
                  <c:v>2.8510022093541899E-4</c:v>
                </c:pt>
                <c:pt idx="122">
                  <c:v>2.8510022093541899E-4</c:v>
                </c:pt>
                <c:pt idx="123">
                  <c:v>2.8510022093541899E-4</c:v>
                </c:pt>
                <c:pt idx="124">
                  <c:v>2.8510767151601602E-4</c:v>
                </c:pt>
                <c:pt idx="125">
                  <c:v>2.9037197236903001E-4</c:v>
                </c:pt>
                <c:pt idx="126">
                  <c:v>2.9037197236903001E-4</c:v>
                </c:pt>
                <c:pt idx="127">
                  <c:v>2.9037942294962699E-4</c:v>
                </c:pt>
                <c:pt idx="128">
                  <c:v>2.9563499265350401E-4</c:v>
                </c:pt>
                <c:pt idx="129">
                  <c:v>2.9563499265350401E-4</c:v>
                </c:pt>
                <c:pt idx="130">
                  <c:v>2.9564238502644002E-4</c:v>
                </c:pt>
                <c:pt idx="131">
                  <c:v>3.00890096696094E-4</c:v>
                </c:pt>
                <c:pt idx="132">
                  <c:v>3.00890096696094E-4</c:v>
                </c:pt>
                <c:pt idx="133">
                  <c:v>3.0089728534221698E-4</c:v>
                </c:pt>
                <c:pt idx="134">
                  <c:v>3.0613827402703502E-4</c:v>
                </c:pt>
                <c:pt idx="135">
                  <c:v>3.0613827402703502E-4</c:v>
                </c:pt>
                <c:pt idx="136">
                  <c:v>3.0614508432336097E-4</c:v>
                </c:pt>
                <c:pt idx="137">
                  <c:v>3.1138028134591899E-4</c:v>
                </c:pt>
                <c:pt idx="138">
                  <c:v>3.1138653866946703E-4</c:v>
                </c:pt>
                <c:pt idx="139">
                  <c:v>3.1661658431403301E-4</c:v>
                </c:pt>
                <c:pt idx="140">
                  <c:v>3.1662199762649802E-4</c:v>
                </c:pt>
                <c:pt idx="141">
                  <c:v>3.2184793963096998E-4</c:v>
                </c:pt>
                <c:pt idx="142">
                  <c:v>3.2184793963096998E-4</c:v>
                </c:pt>
                <c:pt idx="143">
                  <c:v>3.2185215968638702E-4</c:v>
                </c:pt>
                <c:pt idx="144">
                  <c:v>3.27074958477169E-4</c:v>
                </c:pt>
                <c:pt idx="145">
                  <c:v>3.27074958477169E-4</c:v>
                </c:pt>
                <c:pt idx="146">
                  <c:v>3.3229819382540898E-4</c:v>
                </c:pt>
                <c:pt idx="147">
                  <c:v>3.3229819382540898E-4</c:v>
                </c:pt>
                <c:pt idx="148">
                  <c:v>3.33614996634424E-4</c:v>
                </c:pt>
                <c:pt idx="149">
                  <c:v>3.33614996634424E-4</c:v>
                </c:pt>
                <c:pt idx="150">
                  <c:v>3.3751642331481002E-4</c:v>
                </c:pt>
                <c:pt idx="151">
                  <c:v>3.4273511846549798E-4</c:v>
                </c:pt>
                <c:pt idx="152">
                  <c:v>3.42739862389862E-4</c:v>
                </c:pt>
                <c:pt idx="153">
                  <c:v>3.42739862389862E-4</c:v>
                </c:pt>
                <c:pt idx="154">
                  <c:v>3.4794842940755199E-4</c:v>
                </c:pt>
                <c:pt idx="155">
                  <c:v>3.4794842940755199E-4</c:v>
                </c:pt>
                <c:pt idx="156">
                  <c:v>3.4794842940755199E-4</c:v>
                </c:pt>
                <c:pt idx="157">
                  <c:v>3.4795587998814903E-4</c:v>
                </c:pt>
                <c:pt idx="158">
                  <c:v>3.4795587998814903E-4</c:v>
                </c:pt>
                <c:pt idx="159">
                  <c:v>3.5316156572662299E-4</c:v>
                </c:pt>
                <c:pt idx="160">
                  <c:v>3.53171053575352E-4</c:v>
                </c:pt>
                <c:pt idx="161">
                  <c:v>3.53171053575352E-4</c:v>
                </c:pt>
                <c:pt idx="162">
                  <c:v>3.53171053575352E-4</c:v>
                </c:pt>
                <c:pt idx="163">
                  <c:v>3.5837563336826899E-4</c:v>
                </c:pt>
                <c:pt idx="164">
                  <c:v>3.5838529583997997E-4</c:v>
                </c:pt>
                <c:pt idx="165">
                  <c:v>3.63589555490762E-4</c:v>
                </c:pt>
                <c:pt idx="166">
                  <c:v>3.6359648220241102E-4</c:v>
                </c:pt>
                <c:pt idx="167">
                  <c:v>3.6359648220241102E-4</c:v>
                </c:pt>
                <c:pt idx="168">
                  <c:v>3.6879561957903201E-4</c:v>
                </c:pt>
                <c:pt idx="169">
                  <c:v>3.6879561957903201E-4</c:v>
                </c:pt>
              </c:numCache>
            </c:numRef>
          </c:xVal>
          <c:yVal>
            <c:numRef>
              <c:f>E!$E$2:$E$171</c:f>
              <c:numCache>
                <c:formatCode>General</c:formatCode>
                <c:ptCount val="170"/>
                <c:pt idx="0">
                  <c:v>3.3341173082590103E-2</c:v>
                </c:pt>
                <c:pt idx="1">
                  <c:v>3.2429039478302002E-2</c:v>
                </c:pt>
                <c:pt idx="2">
                  <c:v>2.3946214467287098E-2</c:v>
                </c:pt>
                <c:pt idx="3">
                  <c:v>3.3341173082590103E-2</c:v>
                </c:pt>
                <c:pt idx="4">
                  <c:v>2.2014934569597199E-2</c:v>
                </c:pt>
                <c:pt idx="5">
                  <c:v>2.70261336117983E-2</c:v>
                </c:pt>
                <c:pt idx="6">
                  <c:v>3.3341173082590103E-2</c:v>
                </c:pt>
                <c:pt idx="7">
                  <c:v>3.2429039478302002E-2</c:v>
                </c:pt>
                <c:pt idx="8">
                  <c:v>2.2014934569597199E-2</c:v>
                </c:pt>
                <c:pt idx="9">
                  <c:v>2.70261336117983E-2</c:v>
                </c:pt>
                <c:pt idx="10">
                  <c:v>2.94779632240534E-2</c:v>
                </c:pt>
                <c:pt idx="11">
                  <c:v>3.3341173082590103E-2</c:v>
                </c:pt>
                <c:pt idx="12">
                  <c:v>2.70261336117983E-2</c:v>
                </c:pt>
                <c:pt idx="13">
                  <c:v>2.2014934569597199E-2</c:v>
                </c:pt>
                <c:pt idx="14">
                  <c:v>2.2014934569597199E-2</c:v>
                </c:pt>
                <c:pt idx="15">
                  <c:v>2.2014934569597199E-2</c:v>
                </c:pt>
                <c:pt idx="16">
                  <c:v>2.1522777155041702E-2</c:v>
                </c:pt>
                <c:pt idx="17">
                  <c:v>2.1522777155041702E-2</c:v>
                </c:pt>
                <c:pt idx="18">
                  <c:v>2.1586960181593898E-2</c:v>
                </c:pt>
                <c:pt idx="19">
                  <c:v>2.1508358418941501E-2</c:v>
                </c:pt>
                <c:pt idx="20">
                  <c:v>2.1586960181593898E-2</c:v>
                </c:pt>
                <c:pt idx="21">
                  <c:v>2.2006483748555201E-2</c:v>
                </c:pt>
                <c:pt idx="22">
                  <c:v>2.2006483748555201E-2</c:v>
                </c:pt>
                <c:pt idx="23">
                  <c:v>2.2413145750761001E-2</c:v>
                </c:pt>
                <c:pt idx="24">
                  <c:v>2.2549096494913101E-2</c:v>
                </c:pt>
                <c:pt idx="25">
                  <c:v>2.2554809227585799E-2</c:v>
                </c:pt>
                <c:pt idx="26">
                  <c:v>2.5065820664167401E-2</c:v>
                </c:pt>
                <c:pt idx="27">
                  <c:v>2.5065820664167401E-2</c:v>
                </c:pt>
                <c:pt idx="28">
                  <c:v>2.5065820664167401E-2</c:v>
                </c:pt>
                <c:pt idx="29">
                  <c:v>2.6627499610185599E-2</c:v>
                </c:pt>
                <c:pt idx="30">
                  <c:v>2.86258924752474E-2</c:v>
                </c:pt>
                <c:pt idx="31">
                  <c:v>2.86258924752474E-2</c:v>
                </c:pt>
                <c:pt idx="32">
                  <c:v>3.1717739999294302E-2</c:v>
                </c:pt>
                <c:pt idx="33">
                  <c:v>3.1717739999294302E-2</c:v>
                </c:pt>
                <c:pt idx="34">
                  <c:v>3.1717739999294302E-2</c:v>
                </c:pt>
                <c:pt idx="35">
                  <c:v>3.5878818482160603E-2</c:v>
                </c:pt>
                <c:pt idx="36">
                  <c:v>3.3813923597335802E-2</c:v>
                </c:pt>
                <c:pt idx="37">
                  <c:v>3.8292095065116903E-2</c:v>
                </c:pt>
                <c:pt idx="38">
                  <c:v>3.5167854279279702E-2</c:v>
                </c:pt>
                <c:pt idx="39">
                  <c:v>3.8292095065116903E-2</c:v>
                </c:pt>
                <c:pt idx="40">
                  <c:v>3.8101926445960999E-2</c:v>
                </c:pt>
                <c:pt idx="41">
                  <c:v>3.9261970669031102E-2</c:v>
                </c:pt>
                <c:pt idx="42">
                  <c:v>3.9261970669031102E-2</c:v>
                </c:pt>
                <c:pt idx="43">
                  <c:v>4.1205573827028302E-2</c:v>
                </c:pt>
                <c:pt idx="44">
                  <c:v>4.3686471879482297E-2</c:v>
                </c:pt>
                <c:pt idx="45">
                  <c:v>4.6191316097974798E-2</c:v>
                </c:pt>
                <c:pt idx="46">
                  <c:v>4.9032997339963899E-2</c:v>
                </c:pt>
                <c:pt idx="47">
                  <c:v>4.9032997339963899E-2</c:v>
                </c:pt>
                <c:pt idx="48">
                  <c:v>4.9032997339963899E-2</c:v>
                </c:pt>
                <c:pt idx="49">
                  <c:v>5.60738369822502E-2</c:v>
                </c:pt>
                <c:pt idx="50">
                  <c:v>5.60738369822502E-2</c:v>
                </c:pt>
                <c:pt idx="51">
                  <c:v>5.60738369822502E-2</c:v>
                </c:pt>
                <c:pt idx="52">
                  <c:v>5.60738369822502E-2</c:v>
                </c:pt>
                <c:pt idx="53">
                  <c:v>5.60738369822502E-2</c:v>
                </c:pt>
                <c:pt idx="54">
                  <c:v>6.1954870820045499E-2</c:v>
                </c:pt>
                <c:pt idx="55">
                  <c:v>6.1954870820045499E-2</c:v>
                </c:pt>
                <c:pt idx="56">
                  <c:v>7.0989601314067799E-2</c:v>
                </c:pt>
                <c:pt idx="57">
                  <c:v>7.0989601314067799E-2</c:v>
                </c:pt>
                <c:pt idx="58">
                  <c:v>7.0989601314067799E-2</c:v>
                </c:pt>
                <c:pt idx="59">
                  <c:v>8.3106592297554002E-2</c:v>
                </c:pt>
                <c:pt idx="60">
                  <c:v>8.3106592297554002E-2</c:v>
                </c:pt>
                <c:pt idx="61">
                  <c:v>8.3106592297554002E-2</c:v>
                </c:pt>
                <c:pt idx="62">
                  <c:v>1.0136977769434501E-2</c:v>
                </c:pt>
                <c:pt idx="63">
                  <c:v>1.0136977769434501E-2</c:v>
                </c:pt>
                <c:pt idx="64">
                  <c:v>1.0136977769434501E-2</c:v>
                </c:pt>
                <c:pt idx="65">
                  <c:v>1.01099014282227E-2</c:v>
                </c:pt>
                <c:pt idx="66">
                  <c:v>1.01099014282227E-2</c:v>
                </c:pt>
                <c:pt idx="67">
                  <c:v>1.01099014282227E-2</c:v>
                </c:pt>
                <c:pt idx="68">
                  <c:v>1.0051992721855601E-2</c:v>
                </c:pt>
                <c:pt idx="69">
                  <c:v>1.0051992721855601E-2</c:v>
                </c:pt>
                <c:pt idx="70">
                  <c:v>1.0051992721855601E-2</c:v>
                </c:pt>
                <c:pt idx="71">
                  <c:v>1.0002507828176001E-2</c:v>
                </c:pt>
                <c:pt idx="72">
                  <c:v>1.0002507828176001E-2</c:v>
                </c:pt>
                <c:pt idx="73">
                  <c:v>1.0002507828176001E-2</c:v>
                </c:pt>
                <c:pt idx="74">
                  <c:v>1.0002507828176001E-2</c:v>
                </c:pt>
                <c:pt idx="75">
                  <c:v>1.0002507828176001E-2</c:v>
                </c:pt>
                <c:pt idx="76">
                  <c:v>9.9473986774682999E-3</c:v>
                </c:pt>
                <c:pt idx="77">
                  <c:v>9.9473986774682999E-3</c:v>
                </c:pt>
                <c:pt idx="78">
                  <c:v>9.9097695201635291E-3</c:v>
                </c:pt>
                <c:pt idx="79">
                  <c:v>9.8960390314459801E-3</c:v>
                </c:pt>
                <c:pt idx="80">
                  <c:v>9.8960390314459801E-3</c:v>
                </c:pt>
                <c:pt idx="81">
                  <c:v>9.8960390314459801E-3</c:v>
                </c:pt>
                <c:pt idx="82">
                  <c:v>9.8378257825970598E-3</c:v>
                </c:pt>
                <c:pt idx="83">
                  <c:v>9.8378257825970598E-3</c:v>
                </c:pt>
                <c:pt idx="84">
                  <c:v>9.7974287346005405E-3</c:v>
                </c:pt>
                <c:pt idx="85">
                  <c:v>9.7974287346005405E-3</c:v>
                </c:pt>
                <c:pt idx="86">
                  <c:v>9.7974287346005405E-3</c:v>
                </c:pt>
                <c:pt idx="87">
                  <c:v>9.7369486466050096E-3</c:v>
                </c:pt>
                <c:pt idx="88">
                  <c:v>9.7369486466050096E-3</c:v>
                </c:pt>
                <c:pt idx="89">
                  <c:v>9.72953252494335E-3</c:v>
                </c:pt>
                <c:pt idx="90">
                  <c:v>9.7650010138750094E-3</c:v>
                </c:pt>
                <c:pt idx="91">
                  <c:v>8.0770097672939301E-2</c:v>
                </c:pt>
                <c:pt idx="92">
                  <c:v>8.0770097672939301E-2</c:v>
                </c:pt>
                <c:pt idx="93">
                  <c:v>8.0770097672939301E-2</c:v>
                </c:pt>
                <c:pt idx="94">
                  <c:v>6.5767049789428697E-2</c:v>
                </c:pt>
                <c:pt idx="95">
                  <c:v>6.5767049789428697E-2</c:v>
                </c:pt>
                <c:pt idx="96">
                  <c:v>6.6610381007194505E-2</c:v>
                </c:pt>
                <c:pt idx="97">
                  <c:v>6.6610381007194505E-2</c:v>
                </c:pt>
                <c:pt idx="98">
                  <c:v>5.9131570160388898E-2</c:v>
                </c:pt>
                <c:pt idx="99">
                  <c:v>6.0955498367548003E-2</c:v>
                </c:pt>
                <c:pt idx="100">
                  <c:v>6.0955498367548003E-2</c:v>
                </c:pt>
                <c:pt idx="101">
                  <c:v>5.7589650154113797E-2</c:v>
                </c:pt>
                <c:pt idx="102">
                  <c:v>5.7589650154113797E-2</c:v>
                </c:pt>
                <c:pt idx="103">
                  <c:v>5.7589650154113797E-2</c:v>
                </c:pt>
                <c:pt idx="104">
                  <c:v>5.2019879221916199E-2</c:v>
                </c:pt>
                <c:pt idx="105">
                  <c:v>5.2019879221916199E-2</c:v>
                </c:pt>
                <c:pt idx="106">
                  <c:v>5.2019879221916199E-2</c:v>
                </c:pt>
                <c:pt idx="107">
                  <c:v>4.74290437996387E-2</c:v>
                </c:pt>
                <c:pt idx="108">
                  <c:v>4.9448482692241703E-2</c:v>
                </c:pt>
                <c:pt idx="109">
                  <c:v>4.74290437996387E-2</c:v>
                </c:pt>
                <c:pt idx="110">
                  <c:v>4.74290437996387E-2</c:v>
                </c:pt>
                <c:pt idx="111">
                  <c:v>4.4366825371980702E-2</c:v>
                </c:pt>
                <c:pt idx="112">
                  <c:v>4.4366825371980702E-2</c:v>
                </c:pt>
                <c:pt idx="113">
                  <c:v>4.3211553245782797E-2</c:v>
                </c:pt>
                <c:pt idx="114">
                  <c:v>4.1608523577451699E-2</c:v>
                </c:pt>
                <c:pt idx="115">
                  <c:v>4.1608523577451699E-2</c:v>
                </c:pt>
                <c:pt idx="116">
                  <c:v>4.1608523577451699E-2</c:v>
                </c:pt>
                <c:pt idx="117">
                  <c:v>4.0794651955366197E-2</c:v>
                </c:pt>
                <c:pt idx="118">
                  <c:v>4.0794651955366197E-2</c:v>
                </c:pt>
                <c:pt idx="119">
                  <c:v>4.05194014310837E-2</c:v>
                </c:pt>
                <c:pt idx="120">
                  <c:v>3.9517976343631703E-2</c:v>
                </c:pt>
                <c:pt idx="121">
                  <c:v>3.9517976343631703E-2</c:v>
                </c:pt>
                <c:pt idx="122">
                  <c:v>3.8593355566263199E-2</c:v>
                </c:pt>
                <c:pt idx="123">
                  <c:v>3.7140313535928698E-2</c:v>
                </c:pt>
                <c:pt idx="124">
                  <c:v>3.7140313535928698E-2</c:v>
                </c:pt>
                <c:pt idx="125">
                  <c:v>3.7140313535928698E-2</c:v>
                </c:pt>
                <c:pt idx="126">
                  <c:v>3.6524154245853403E-2</c:v>
                </c:pt>
                <c:pt idx="127">
                  <c:v>3.6524154245853403E-2</c:v>
                </c:pt>
                <c:pt idx="128">
                  <c:v>3.6524154245853403E-2</c:v>
                </c:pt>
                <c:pt idx="129">
                  <c:v>3.6515027284622199E-2</c:v>
                </c:pt>
                <c:pt idx="130">
                  <c:v>3.6515027284622199E-2</c:v>
                </c:pt>
                <c:pt idx="131">
                  <c:v>3.6502912640571601E-2</c:v>
                </c:pt>
                <c:pt idx="132">
                  <c:v>3.6472626030445099E-2</c:v>
                </c:pt>
                <c:pt idx="133">
                  <c:v>3.6472626030445099E-2</c:v>
                </c:pt>
                <c:pt idx="134">
                  <c:v>3.6472626030445099E-2</c:v>
                </c:pt>
                <c:pt idx="135">
                  <c:v>3.64268645644188E-2</c:v>
                </c:pt>
                <c:pt idx="136">
                  <c:v>3.64268645644188E-2</c:v>
                </c:pt>
                <c:pt idx="137">
                  <c:v>3.6293454468250302E-2</c:v>
                </c:pt>
                <c:pt idx="138">
                  <c:v>3.6293454468250302E-2</c:v>
                </c:pt>
                <c:pt idx="139">
                  <c:v>3.6005206406116499E-2</c:v>
                </c:pt>
                <c:pt idx="140">
                  <c:v>3.6005206406116499E-2</c:v>
                </c:pt>
                <c:pt idx="141">
                  <c:v>3.6005206406116499E-2</c:v>
                </c:pt>
                <c:pt idx="142">
                  <c:v>3.5887468606233597E-2</c:v>
                </c:pt>
                <c:pt idx="143">
                  <c:v>3.5887468606233597E-2</c:v>
                </c:pt>
                <c:pt idx="144">
                  <c:v>3.56303825974464E-2</c:v>
                </c:pt>
                <c:pt idx="145">
                  <c:v>3.5757444798946401E-2</c:v>
                </c:pt>
                <c:pt idx="146">
                  <c:v>3.56303825974464E-2</c:v>
                </c:pt>
                <c:pt idx="147">
                  <c:v>3.52539755403996E-2</c:v>
                </c:pt>
                <c:pt idx="148">
                  <c:v>3.52539755403996E-2</c:v>
                </c:pt>
                <c:pt idx="149">
                  <c:v>3.4809280186891597E-2</c:v>
                </c:pt>
                <c:pt idx="150">
                  <c:v>3.4809280186891597E-2</c:v>
                </c:pt>
                <c:pt idx="151">
                  <c:v>3.4199208021163899E-2</c:v>
                </c:pt>
                <c:pt idx="152">
                  <c:v>3.4199208021163899E-2</c:v>
                </c:pt>
                <c:pt idx="153">
                  <c:v>3.4211870282888399E-2</c:v>
                </c:pt>
                <c:pt idx="154">
                  <c:v>3.4211870282888399E-2</c:v>
                </c:pt>
                <c:pt idx="155">
                  <c:v>3.3887200057506603E-2</c:v>
                </c:pt>
                <c:pt idx="156">
                  <c:v>3.3193286508321797E-2</c:v>
                </c:pt>
                <c:pt idx="157">
                  <c:v>3.3193286508321797E-2</c:v>
                </c:pt>
                <c:pt idx="158">
                  <c:v>3.35055701434612E-2</c:v>
                </c:pt>
                <c:pt idx="159">
                  <c:v>3.35055701434612E-2</c:v>
                </c:pt>
                <c:pt idx="160">
                  <c:v>3.35055701434612E-2</c:v>
                </c:pt>
                <c:pt idx="161">
                  <c:v>3.2447904348373399E-2</c:v>
                </c:pt>
                <c:pt idx="162">
                  <c:v>3.3302009105682401E-2</c:v>
                </c:pt>
                <c:pt idx="163">
                  <c:v>3.3302009105682401E-2</c:v>
                </c:pt>
                <c:pt idx="164">
                  <c:v>3.3302009105682401E-2</c:v>
                </c:pt>
                <c:pt idx="165">
                  <c:v>3.3455062657594702E-2</c:v>
                </c:pt>
                <c:pt idx="166">
                  <c:v>3.3455062657594702E-2</c:v>
                </c:pt>
                <c:pt idx="167">
                  <c:v>3.5193234682083102E-2</c:v>
                </c:pt>
                <c:pt idx="168">
                  <c:v>3.5193234682083102E-2</c:v>
                </c:pt>
                <c:pt idx="169">
                  <c:v>3.8421023637056302E-2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9689-473F-88C7-98D417882C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203776"/>
        <c:axId val="102205696"/>
      </c:scatterChart>
      <c:valAx>
        <c:axId val="102203776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Path Length (m)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205696"/>
        <c:crosses val="autoZero"/>
        <c:crossBetween val="midCat"/>
      </c:valAx>
      <c:valAx>
        <c:axId val="102205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Strain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2037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Displacement No Tumor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U!$A$1:$A$170</c:f>
              <c:numCache>
                <c:formatCode>General</c:formatCode>
                <c:ptCount val="170"/>
                <c:pt idx="0">
                  <c:v>0</c:v>
                </c:pt>
                <c:pt idx="1">
                  <c:v>0</c:v>
                </c:pt>
                <c:pt idx="2">
                  <c:v>9.1889196482952684E-6</c:v>
                </c:pt>
                <c:pt idx="3">
                  <c:v>1.8377839296590537E-5</c:v>
                </c:pt>
                <c:pt idx="4">
                  <c:v>1.8377839296590537E-5</c:v>
                </c:pt>
                <c:pt idx="5">
                  <c:v>3.3557091228431091E-5</c:v>
                </c:pt>
                <c:pt idx="6">
                  <c:v>3.3557091228431091E-5</c:v>
                </c:pt>
                <c:pt idx="7">
                  <c:v>4.2528175981715322E-5</c:v>
                </c:pt>
                <c:pt idx="8">
                  <c:v>5.1499257097020745E-5</c:v>
                </c:pt>
                <c:pt idx="9">
                  <c:v>5.1499257097020745E-5</c:v>
                </c:pt>
                <c:pt idx="10">
                  <c:v>6.1192418797872961E-5</c:v>
                </c:pt>
                <c:pt idx="11">
                  <c:v>6.4064370235428214E-5</c:v>
                </c:pt>
                <c:pt idx="12">
                  <c:v>7.088558777468279E-5</c:v>
                </c:pt>
                <c:pt idx="13">
                  <c:v>7.088558777468279E-5</c:v>
                </c:pt>
                <c:pt idx="14">
                  <c:v>8.0074503784999251E-5</c:v>
                </c:pt>
                <c:pt idx="15">
                  <c:v>8.9263419795315713E-5</c:v>
                </c:pt>
                <c:pt idx="16">
                  <c:v>9.7884854767471552E-5</c:v>
                </c:pt>
                <c:pt idx="17">
                  <c:v>1.0650628973962739E-4</c:v>
                </c:pt>
                <c:pt idx="18">
                  <c:v>1.0650628973962739E-4</c:v>
                </c:pt>
                <c:pt idx="19">
                  <c:v>1.1619945144047961E-4</c:v>
                </c:pt>
                <c:pt idx="20">
                  <c:v>1.2194726150482893E-4</c:v>
                </c:pt>
                <c:pt idx="21">
                  <c:v>1.2199448974570259E-4</c:v>
                </c:pt>
                <c:pt idx="22">
                  <c:v>1.2201809295220301E-4</c:v>
                </c:pt>
                <c:pt idx="23">
                  <c:v>1.2284202966839075E-4</c:v>
                </c:pt>
                <c:pt idx="24">
                  <c:v>1.2289980077184737E-4</c:v>
                </c:pt>
                <c:pt idx="25">
                  <c:v>1.2546911602839828E-4</c:v>
                </c:pt>
                <c:pt idx="26">
                  <c:v>1.26291299238801E-4</c:v>
                </c:pt>
                <c:pt idx="27">
                  <c:v>1.2822145072277635E-4</c:v>
                </c:pt>
                <c:pt idx="28">
                  <c:v>1.2823844735976309E-4</c:v>
                </c:pt>
                <c:pt idx="29">
                  <c:v>1.2826168676838279E-4</c:v>
                </c:pt>
                <c:pt idx="30">
                  <c:v>1.2889724166598171E-4</c:v>
                </c:pt>
                <c:pt idx="31">
                  <c:v>1.2905595940537751E-4</c:v>
                </c:pt>
                <c:pt idx="32">
                  <c:v>1.3214049977250397E-4</c:v>
                </c:pt>
                <c:pt idx="33">
                  <c:v>1.3214052887633443E-4</c:v>
                </c:pt>
                <c:pt idx="34">
                  <c:v>1.3636074436362833E-4</c:v>
                </c:pt>
                <c:pt idx="35">
                  <c:v>1.3636074436362833E-4</c:v>
                </c:pt>
                <c:pt idx="36">
                  <c:v>1.3708486221730709E-4</c:v>
                </c:pt>
                <c:pt idx="37">
                  <c:v>1.3710299390368164E-4</c:v>
                </c:pt>
                <c:pt idx="38">
                  <c:v>1.3731209037359804E-4</c:v>
                </c:pt>
                <c:pt idx="39">
                  <c:v>1.3752171071246266E-4</c:v>
                </c:pt>
                <c:pt idx="40">
                  <c:v>1.3906514504924417E-4</c:v>
                </c:pt>
                <c:pt idx="41">
                  <c:v>1.4206230116542429E-4</c:v>
                </c:pt>
                <c:pt idx="42">
                  <c:v>1.4252119581215084E-4</c:v>
                </c:pt>
                <c:pt idx="43">
                  <c:v>1.4285373617894948E-4</c:v>
                </c:pt>
                <c:pt idx="44">
                  <c:v>1.4333080616779625E-4</c:v>
                </c:pt>
                <c:pt idx="45">
                  <c:v>1.4400263899005949E-4</c:v>
                </c:pt>
                <c:pt idx="46">
                  <c:v>1.4400265354197472E-4</c:v>
                </c:pt>
                <c:pt idx="47">
                  <c:v>1.4843646204099059E-4</c:v>
                </c:pt>
                <c:pt idx="48">
                  <c:v>1.4843649114482105E-4</c:v>
                </c:pt>
                <c:pt idx="49">
                  <c:v>1.5087274368852377E-4</c:v>
                </c:pt>
                <c:pt idx="50">
                  <c:v>1.5105660713743418E-4</c:v>
                </c:pt>
                <c:pt idx="51">
                  <c:v>1.525490079075098E-4</c:v>
                </c:pt>
                <c:pt idx="52">
                  <c:v>1.5254902245942503E-4</c:v>
                </c:pt>
                <c:pt idx="53">
                  <c:v>1.5727823483757675E-4</c:v>
                </c:pt>
                <c:pt idx="54">
                  <c:v>1.5727829304523766E-4</c:v>
                </c:pt>
                <c:pt idx="55">
                  <c:v>1.5745888231322169E-4</c:v>
                </c:pt>
                <c:pt idx="56">
                  <c:v>1.5745891141705215E-4</c:v>
                </c:pt>
                <c:pt idx="57">
                  <c:v>1.5786787844263017E-4</c:v>
                </c:pt>
                <c:pt idx="58">
                  <c:v>1.5809111937414855E-4</c:v>
                </c:pt>
                <c:pt idx="59">
                  <c:v>1.5815073857083917E-4</c:v>
                </c:pt>
                <c:pt idx="60">
                  <c:v>1.5815073857083917E-4</c:v>
                </c:pt>
                <c:pt idx="61">
                  <c:v>1.5856146637815982E-4</c:v>
                </c:pt>
                <c:pt idx="62">
                  <c:v>1.6388687072321773E-4</c:v>
                </c:pt>
                <c:pt idx="63">
                  <c:v>1.6388692893087864E-4</c:v>
                </c:pt>
                <c:pt idx="64">
                  <c:v>1.6421187319792807E-4</c:v>
                </c:pt>
                <c:pt idx="65">
                  <c:v>1.6974678146652877E-4</c:v>
                </c:pt>
                <c:pt idx="66">
                  <c:v>1.6992611926980317E-4</c:v>
                </c:pt>
                <c:pt idx="67">
                  <c:v>1.6992614837363362E-4</c:v>
                </c:pt>
                <c:pt idx="68">
                  <c:v>1.6994346515275538E-4</c:v>
                </c:pt>
                <c:pt idx="69">
                  <c:v>1.7079041572287679E-4</c:v>
                </c:pt>
                <c:pt idx="70">
                  <c:v>1.7083021521102637E-4</c:v>
                </c:pt>
                <c:pt idx="71">
                  <c:v>1.7083021521102637E-4</c:v>
                </c:pt>
                <c:pt idx="72">
                  <c:v>1.7106716404668987E-4</c:v>
                </c:pt>
                <c:pt idx="73">
                  <c:v>1.7111112538259476E-4</c:v>
                </c:pt>
                <c:pt idx="74">
                  <c:v>1.7603875312488526E-4</c:v>
                </c:pt>
                <c:pt idx="75">
                  <c:v>1.7621438018977642E-4</c:v>
                </c:pt>
                <c:pt idx="76">
                  <c:v>1.7621439474169165E-4</c:v>
                </c:pt>
                <c:pt idx="77">
                  <c:v>1.7630847287364304E-4</c:v>
                </c:pt>
                <c:pt idx="78">
                  <c:v>1.7645469051785767E-4</c:v>
                </c:pt>
                <c:pt idx="79">
                  <c:v>1.7671495152171701E-4</c:v>
                </c:pt>
                <c:pt idx="80">
                  <c:v>1.7691137327346951E-4</c:v>
                </c:pt>
                <c:pt idx="81">
                  <c:v>1.7691137327346951E-4</c:v>
                </c:pt>
                <c:pt idx="82">
                  <c:v>1.7941585974767804E-4</c:v>
                </c:pt>
                <c:pt idx="83">
                  <c:v>1.8408693722449243E-4</c:v>
                </c:pt>
                <c:pt idx="84">
                  <c:v>1.8417567480355501E-4</c:v>
                </c:pt>
                <c:pt idx="85">
                  <c:v>1.8489675130695105E-4</c:v>
                </c:pt>
                <c:pt idx="86">
                  <c:v>1.8528253713157028E-4</c:v>
                </c:pt>
                <c:pt idx="87">
                  <c:v>1.8528255168348551E-4</c:v>
                </c:pt>
                <c:pt idx="88">
                  <c:v>1.853896101238206E-4</c:v>
                </c:pt>
                <c:pt idx="89">
                  <c:v>1.853896101238206E-4</c:v>
                </c:pt>
                <c:pt idx="90">
                  <c:v>1.8979767628479749E-4</c:v>
                </c:pt>
                <c:pt idx="91">
                  <c:v>1.9021864864043891E-4</c:v>
                </c:pt>
                <c:pt idx="92">
                  <c:v>1.9244948634877801E-4</c:v>
                </c:pt>
                <c:pt idx="93">
                  <c:v>1.9244950090069324E-4</c:v>
                </c:pt>
                <c:pt idx="94">
                  <c:v>1.9516021711751819E-4</c:v>
                </c:pt>
                <c:pt idx="95">
                  <c:v>1.9516021711751819E-4</c:v>
                </c:pt>
                <c:pt idx="96">
                  <c:v>1.953576720552519E-4</c:v>
                </c:pt>
                <c:pt idx="97">
                  <c:v>1.953576720552519E-4</c:v>
                </c:pt>
                <c:pt idx="98">
                  <c:v>1.9862683257088065E-4</c:v>
                </c:pt>
                <c:pt idx="99">
                  <c:v>1.9887021335307509E-4</c:v>
                </c:pt>
                <c:pt idx="100">
                  <c:v>1.9936679746024311E-4</c:v>
                </c:pt>
                <c:pt idx="101">
                  <c:v>2.0053416665177792E-4</c:v>
                </c:pt>
                <c:pt idx="102">
                  <c:v>2.0311250409577042E-4</c:v>
                </c:pt>
                <c:pt idx="103">
                  <c:v>2.0311251864768565E-4</c:v>
                </c:pt>
                <c:pt idx="104">
                  <c:v>2.0414516620803624E-4</c:v>
                </c:pt>
                <c:pt idx="105">
                  <c:v>2.041451953118667E-4</c:v>
                </c:pt>
                <c:pt idx="106">
                  <c:v>2.0456447964534163E-4</c:v>
                </c:pt>
                <c:pt idx="107">
                  <c:v>2.065351145574823E-4</c:v>
                </c:pt>
                <c:pt idx="108">
                  <c:v>2.0883860997855663E-4</c:v>
                </c:pt>
                <c:pt idx="109">
                  <c:v>2.1003917208872736E-4</c:v>
                </c:pt>
                <c:pt idx="110">
                  <c:v>2.1057925187051296E-4</c:v>
                </c:pt>
                <c:pt idx="111">
                  <c:v>2.1082212333567441E-4</c:v>
                </c:pt>
                <c:pt idx="112">
                  <c:v>2.1082215243950486E-4</c:v>
                </c:pt>
                <c:pt idx="113">
                  <c:v>2.1241116337478161E-4</c:v>
                </c:pt>
                <c:pt idx="114">
                  <c:v>2.1241117792669684E-4</c:v>
                </c:pt>
                <c:pt idx="115">
                  <c:v>2.147458289982751E-4</c:v>
                </c:pt>
                <c:pt idx="116">
                  <c:v>2.147458289982751E-4</c:v>
                </c:pt>
                <c:pt idx="117">
                  <c:v>2.160933509003371E-4</c:v>
                </c:pt>
                <c:pt idx="118">
                  <c:v>2.1769246086478233E-4</c:v>
                </c:pt>
                <c:pt idx="119">
                  <c:v>2.1928576461505145E-4</c:v>
                </c:pt>
                <c:pt idx="120">
                  <c:v>2.2205196728464216E-4</c:v>
                </c:pt>
                <c:pt idx="121">
                  <c:v>2.2205196728464216E-4</c:v>
                </c:pt>
                <c:pt idx="122">
                  <c:v>2.2278944379650056E-4</c:v>
                </c:pt>
                <c:pt idx="123">
                  <c:v>2.2278945834841579E-4</c:v>
                </c:pt>
                <c:pt idx="124">
                  <c:v>2.2335423273034394E-4</c:v>
                </c:pt>
                <c:pt idx="125">
                  <c:v>2.2335429093800485E-4</c:v>
                </c:pt>
                <c:pt idx="126">
                  <c:v>2.235903957625851E-4</c:v>
                </c:pt>
                <c:pt idx="127">
                  <c:v>2.242258342448622E-4</c:v>
                </c:pt>
                <c:pt idx="128">
                  <c:v>2.2422587790060788E-4</c:v>
                </c:pt>
                <c:pt idx="129">
                  <c:v>2.2437422012444586E-4</c:v>
                </c:pt>
                <c:pt idx="130">
                  <c:v>2.2437423467636108E-4</c:v>
                </c:pt>
                <c:pt idx="131">
                  <c:v>2.2901025658939034E-4</c:v>
                </c:pt>
                <c:pt idx="132">
                  <c:v>2.3110526672098786E-4</c:v>
                </c:pt>
                <c:pt idx="133">
                  <c:v>2.3115704243537039E-4</c:v>
                </c:pt>
                <c:pt idx="134">
                  <c:v>2.3115705698728561E-4</c:v>
                </c:pt>
                <c:pt idx="135">
                  <c:v>2.3135727678891271E-4</c:v>
                </c:pt>
                <c:pt idx="136">
                  <c:v>2.3139963741414249E-4</c:v>
                </c:pt>
                <c:pt idx="137">
                  <c:v>2.3494778724852949E-4</c:v>
                </c:pt>
                <c:pt idx="138">
                  <c:v>2.3494781635235995E-4</c:v>
                </c:pt>
                <c:pt idx="139">
                  <c:v>2.3501602117903531E-4</c:v>
                </c:pt>
                <c:pt idx="140">
                  <c:v>2.3554590006824583E-4</c:v>
                </c:pt>
                <c:pt idx="141">
                  <c:v>2.3675106058362871E-4</c:v>
                </c:pt>
                <c:pt idx="142">
                  <c:v>2.4052849039435387E-4</c:v>
                </c:pt>
                <c:pt idx="143">
                  <c:v>2.4152254627551883E-4</c:v>
                </c:pt>
                <c:pt idx="144">
                  <c:v>2.4362555996049196E-4</c:v>
                </c:pt>
                <c:pt idx="145">
                  <c:v>2.4362555996049196E-4</c:v>
                </c:pt>
                <c:pt idx="146">
                  <c:v>2.4454804952256382E-4</c:v>
                </c:pt>
                <c:pt idx="147">
                  <c:v>2.4840241530910134E-4</c:v>
                </c:pt>
                <c:pt idx="148">
                  <c:v>2.4967410718090832E-4</c:v>
                </c:pt>
                <c:pt idx="149">
                  <c:v>2.4993342231027782E-4</c:v>
                </c:pt>
                <c:pt idx="150">
                  <c:v>2.5011674733832479E-4</c:v>
                </c:pt>
                <c:pt idx="151">
                  <c:v>2.5011674733832479E-4</c:v>
                </c:pt>
                <c:pt idx="152">
                  <c:v>2.5045513757504523E-4</c:v>
                </c:pt>
                <c:pt idx="153">
                  <c:v>2.5108241243287921E-4</c:v>
                </c:pt>
                <c:pt idx="154">
                  <c:v>2.5392419775016606E-4</c:v>
                </c:pt>
                <c:pt idx="155">
                  <c:v>2.5509283295832574E-4</c:v>
                </c:pt>
                <c:pt idx="156">
                  <c:v>2.5524830562062562E-4</c:v>
                </c:pt>
                <c:pt idx="157">
                  <c:v>2.5544528034515679E-4</c:v>
                </c:pt>
                <c:pt idx="158">
                  <c:v>2.5689820176921785E-4</c:v>
                </c:pt>
                <c:pt idx="159">
                  <c:v>2.5689823087304831E-4</c:v>
                </c:pt>
                <c:pt idx="160">
                  <c:v>2.6061572134494781E-4</c:v>
                </c:pt>
                <c:pt idx="161">
                  <c:v>2.6101848925463855E-4</c:v>
                </c:pt>
                <c:pt idx="162">
                  <c:v>2.6101851835846901E-4</c:v>
                </c:pt>
                <c:pt idx="163">
                  <c:v>2.6330930995754898E-4</c:v>
                </c:pt>
                <c:pt idx="164">
                  <c:v>4.1549856541678309E-4</c:v>
                </c:pt>
                <c:pt idx="165">
                  <c:v>4.1549856541678309E-4</c:v>
                </c:pt>
                <c:pt idx="166">
                  <c:v>4.1549856541678309E-4</c:v>
                </c:pt>
                <c:pt idx="167">
                  <c:v>4.1549856541678309E-4</c:v>
                </c:pt>
                <c:pt idx="168">
                  <c:v>4.1549856541678309E-4</c:v>
                </c:pt>
                <c:pt idx="169">
                  <c:v>4.1549856541678309E-4</c:v>
                </c:pt>
              </c:numCache>
            </c:numRef>
          </c:xVal>
          <c:yVal>
            <c:numRef>
              <c:f>U!$B$1:$B$170</c:f>
              <c:numCache>
                <c:formatCode>General</c:formatCode>
                <c:ptCount val="170"/>
                <c:pt idx="0">
                  <c:v>1.0174869657930685E-6</c:v>
                </c:pt>
                <c:pt idx="1">
                  <c:v>9.32581826873502E-7</c:v>
                </c:pt>
                <c:pt idx="2">
                  <c:v>1.0023393315350404E-6</c:v>
                </c:pt>
                <c:pt idx="3">
                  <c:v>9.32581826873502E-7</c:v>
                </c:pt>
                <c:pt idx="4">
                  <c:v>9.7633312634570757E-7</c:v>
                </c:pt>
                <c:pt idx="5">
                  <c:v>1.0057158306153724E-6</c:v>
                </c:pt>
                <c:pt idx="6">
                  <c:v>9.32581826873502E-7</c:v>
                </c:pt>
                <c:pt idx="7">
                  <c:v>9.2323620037859655E-7</c:v>
                </c:pt>
                <c:pt idx="8">
                  <c:v>1.0174869657930685E-6</c:v>
                </c:pt>
                <c:pt idx="9">
                  <c:v>9.7633312634570757E-7</c:v>
                </c:pt>
                <c:pt idx="10">
                  <c:v>1.0023393315350404E-6</c:v>
                </c:pt>
                <c:pt idx="11">
                  <c:v>9.7633312634570757E-7</c:v>
                </c:pt>
                <c:pt idx="12">
                  <c:v>9.6224221124430187E-7</c:v>
                </c:pt>
                <c:pt idx="13">
                  <c:v>9.5881728157110047E-7</c:v>
                </c:pt>
                <c:pt idx="14">
                  <c:v>1.0023393315350404E-6</c:v>
                </c:pt>
                <c:pt idx="15">
                  <c:v>1.0174869657930685E-6</c:v>
                </c:pt>
                <c:pt idx="16">
                  <c:v>9.2323620037859655E-7</c:v>
                </c:pt>
                <c:pt idx="17">
                  <c:v>9.32581826873502E-7</c:v>
                </c:pt>
                <c:pt idx="18">
                  <c:v>1.0174869657930685E-6</c:v>
                </c:pt>
                <c:pt idx="19">
                  <c:v>1.0158306622543023E-6</c:v>
                </c:pt>
                <c:pt idx="20">
                  <c:v>1.0158306622543023E-6</c:v>
                </c:pt>
                <c:pt idx="21">
                  <c:v>1.0158306622543023E-6</c:v>
                </c:pt>
                <c:pt idx="22">
                  <c:v>1.0158306622543023E-6</c:v>
                </c:pt>
                <c:pt idx="23">
                  <c:v>1.0158306622543023E-6</c:v>
                </c:pt>
                <c:pt idx="24">
                  <c:v>1.0799294614116661E-6</c:v>
                </c:pt>
                <c:pt idx="25">
                  <c:v>1.0664458613973693E-6</c:v>
                </c:pt>
                <c:pt idx="26">
                  <c:v>1.0664458613973693E-6</c:v>
                </c:pt>
                <c:pt idx="27">
                  <c:v>1.0664458613973693E-6</c:v>
                </c:pt>
                <c:pt idx="28">
                  <c:v>1.0664458613973693E-6</c:v>
                </c:pt>
                <c:pt idx="29">
                  <c:v>1.0664458613973693E-6</c:v>
                </c:pt>
                <c:pt idx="30">
                  <c:v>1.0664458613973693E-6</c:v>
                </c:pt>
                <c:pt idx="31">
                  <c:v>1.0664458613973693E-6</c:v>
                </c:pt>
                <c:pt idx="32">
                  <c:v>1.0664458613973693E-6</c:v>
                </c:pt>
                <c:pt idx="33">
                  <c:v>1.1520465932335355E-6</c:v>
                </c:pt>
                <c:pt idx="34">
                  <c:v>1.1520465932335355E-6</c:v>
                </c:pt>
                <c:pt idx="35">
                  <c:v>1.0904814189416356E-6</c:v>
                </c:pt>
                <c:pt idx="36">
                  <c:v>1.0904814189416356E-6</c:v>
                </c:pt>
                <c:pt idx="37">
                  <c:v>1.2056353853040491E-6</c:v>
                </c:pt>
                <c:pt idx="38">
                  <c:v>1.1520601219672244E-6</c:v>
                </c:pt>
                <c:pt idx="39">
                  <c:v>1.1520601219672244E-6</c:v>
                </c:pt>
                <c:pt idx="40">
                  <c:v>1.2056353853040491E-6</c:v>
                </c:pt>
                <c:pt idx="41">
                  <c:v>1.2056353853040491E-6</c:v>
                </c:pt>
                <c:pt idx="42">
                  <c:v>1.289207830268424E-6</c:v>
                </c:pt>
                <c:pt idx="43">
                  <c:v>1.3757730812358204E-6</c:v>
                </c:pt>
                <c:pt idx="44">
                  <c:v>1.3757730812358204E-6</c:v>
                </c:pt>
                <c:pt idx="45">
                  <c:v>1.3757730812358204E-6</c:v>
                </c:pt>
                <c:pt idx="46">
                  <c:v>1.4883564745105105E-6</c:v>
                </c:pt>
                <c:pt idx="47">
                  <c:v>1.4883564745105105E-6</c:v>
                </c:pt>
                <c:pt idx="48">
                  <c:v>1.4905812122378848E-6</c:v>
                </c:pt>
                <c:pt idx="49">
                  <c:v>1.4905812122378848E-6</c:v>
                </c:pt>
                <c:pt idx="50">
                  <c:v>1.4905812122378848E-6</c:v>
                </c:pt>
                <c:pt idx="51">
                  <c:v>1.4905812122378848E-6</c:v>
                </c:pt>
                <c:pt idx="52">
                  <c:v>1.5916900792944944E-6</c:v>
                </c:pt>
                <c:pt idx="53">
                  <c:v>1.5916900792944944E-6</c:v>
                </c:pt>
                <c:pt idx="54">
                  <c:v>1.6621359009150183E-6</c:v>
                </c:pt>
                <c:pt idx="55">
                  <c:v>1.6621359009150183E-6</c:v>
                </c:pt>
                <c:pt idx="56">
                  <c:v>1.5553174534943537E-6</c:v>
                </c:pt>
                <c:pt idx="57">
                  <c:v>1.5553174534943537E-6</c:v>
                </c:pt>
                <c:pt idx="58">
                  <c:v>1.5553174534943537E-6</c:v>
                </c:pt>
                <c:pt idx="59">
                  <c:v>1.5553174534943537E-6</c:v>
                </c:pt>
                <c:pt idx="60">
                  <c:v>1.8092973732564133E-6</c:v>
                </c:pt>
                <c:pt idx="61">
                  <c:v>1.8092973732564133E-6</c:v>
                </c:pt>
                <c:pt idx="62">
                  <c:v>1.8092973732564133E-6</c:v>
                </c:pt>
                <c:pt idx="63">
                  <c:v>1.7081779333238956E-6</c:v>
                </c:pt>
                <c:pt idx="64">
                  <c:v>1.7081779333238956E-6</c:v>
                </c:pt>
                <c:pt idx="65">
                  <c:v>1.8092973732564133E-6</c:v>
                </c:pt>
                <c:pt idx="66">
                  <c:v>1.9587416772992583E-6</c:v>
                </c:pt>
                <c:pt idx="67">
                  <c:v>1.9962403712270316E-6</c:v>
                </c:pt>
                <c:pt idx="68">
                  <c:v>1.9962403712270316E-6</c:v>
                </c:pt>
                <c:pt idx="69">
                  <c:v>1.9962403712270316E-6</c:v>
                </c:pt>
                <c:pt idx="70">
                  <c:v>1.9962403712270316E-6</c:v>
                </c:pt>
                <c:pt idx="71">
                  <c:v>2.0505860902630957E-6</c:v>
                </c:pt>
                <c:pt idx="72">
                  <c:v>2.0505860902630957E-6</c:v>
                </c:pt>
                <c:pt idx="73">
                  <c:v>2.0505860902630957E-6</c:v>
                </c:pt>
                <c:pt idx="74">
                  <c:v>2.14316764868272E-6</c:v>
                </c:pt>
                <c:pt idx="75">
                  <c:v>2.14316764868272E-6</c:v>
                </c:pt>
                <c:pt idx="76">
                  <c:v>2.178771183025674E-6</c:v>
                </c:pt>
                <c:pt idx="77">
                  <c:v>2.178771183025674E-6</c:v>
                </c:pt>
                <c:pt idx="78">
                  <c:v>2.178771183025674E-6</c:v>
                </c:pt>
                <c:pt idx="79">
                  <c:v>2.14316764868272E-6</c:v>
                </c:pt>
                <c:pt idx="80">
                  <c:v>2.2018498384568375E-6</c:v>
                </c:pt>
                <c:pt idx="81">
                  <c:v>2.2754270503355656E-6</c:v>
                </c:pt>
                <c:pt idx="82">
                  <c:v>2.2754270503355656E-6</c:v>
                </c:pt>
                <c:pt idx="83">
                  <c:v>2.3162210709415376E-6</c:v>
                </c:pt>
                <c:pt idx="84">
                  <c:v>2.3162210709415376E-6</c:v>
                </c:pt>
                <c:pt idx="85">
                  <c:v>2.3162210709415376E-6</c:v>
                </c:pt>
                <c:pt idx="86">
                  <c:v>2.3162210709415376E-6</c:v>
                </c:pt>
                <c:pt idx="87">
                  <c:v>2.3713455448159948E-6</c:v>
                </c:pt>
                <c:pt idx="88">
                  <c:v>2.3713455448159948E-6</c:v>
                </c:pt>
                <c:pt idx="89">
                  <c:v>2.54607266469975E-6</c:v>
                </c:pt>
                <c:pt idx="90">
                  <c:v>2.54607266469975E-6</c:v>
                </c:pt>
                <c:pt idx="91">
                  <c:v>2.54607266469975E-6</c:v>
                </c:pt>
                <c:pt idx="92">
                  <c:v>2.54607266469975E-6</c:v>
                </c:pt>
                <c:pt idx="93">
                  <c:v>2.5701967842906015E-6</c:v>
                </c:pt>
                <c:pt idx="94">
                  <c:v>2.5701967842906015E-6</c:v>
                </c:pt>
                <c:pt idx="95">
                  <c:v>2.7322387268213788E-6</c:v>
                </c:pt>
                <c:pt idx="96">
                  <c:v>2.7322387268213788E-6</c:v>
                </c:pt>
                <c:pt idx="97">
                  <c:v>2.8026922791468678E-6</c:v>
                </c:pt>
                <c:pt idx="98">
                  <c:v>2.8026922791468678E-6</c:v>
                </c:pt>
                <c:pt idx="99">
                  <c:v>2.8026922791468678E-6</c:v>
                </c:pt>
                <c:pt idx="100">
                  <c:v>2.7731582576961955E-6</c:v>
                </c:pt>
                <c:pt idx="101">
                  <c:v>2.8026922791468678E-6</c:v>
                </c:pt>
                <c:pt idx="102">
                  <c:v>2.9479006116162054E-6</c:v>
                </c:pt>
                <c:pt idx="103">
                  <c:v>3.0232167773647234E-6</c:v>
                </c:pt>
                <c:pt idx="104">
                  <c:v>3.0232167773647234E-6</c:v>
                </c:pt>
                <c:pt idx="105">
                  <c:v>2.9177017495385371E-6</c:v>
                </c:pt>
                <c:pt idx="106">
                  <c:v>2.9177017495385371E-6</c:v>
                </c:pt>
                <c:pt idx="107">
                  <c:v>2.9479006116162054E-6</c:v>
                </c:pt>
                <c:pt idx="108">
                  <c:v>3.0232167773647234E-6</c:v>
                </c:pt>
                <c:pt idx="109">
                  <c:v>2.9479006116162054E-6</c:v>
                </c:pt>
                <c:pt idx="110">
                  <c:v>3.1506858704233309E-6</c:v>
                </c:pt>
                <c:pt idx="111">
                  <c:v>3.1506858704233309E-6</c:v>
                </c:pt>
                <c:pt idx="112">
                  <c:v>3.1918052627588622E-6</c:v>
                </c:pt>
                <c:pt idx="113">
                  <c:v>3.1918052627588622E-6</c:v>
                </c:pt>
                <c:pt idx="114">
                  <c:v>3.2862246825970942E-6</c:v>
                </c:pt>
                <c:pt idx="115">
                  <c:v>3.2862246825970942E-6</c:v>
                </c:pt>
                <c:pt idx="116">
                  <c:v>3.2805446608108468E-6</c:v>
                </c:pt>
                <c:pt idx="117">
                  <c:v>3.2805446608108468E-6</c:v>
                </c:pt>
                <c:pt idx="118">
                  <c:v>3.2559353257965995E-6</c:v>
                </c:pt>
                <c:pt idx="119">
                  <c:v>3.3717265068844426E-6</c:v>
                </c:pt>
                <c:pt idx="120">
                  <c:v>3.3717265068844426E-6</c:v>
                </c:pt>
                <c:pt idx="121">
                  <c:v>3.3690025702526327E-6</c:v>
                </c:pt>
                <c:pt idx="122">
                  <c:v>3.3690025702526327E-6</c:v>
                </c:pt>
                <c:pt idx="123">
                  <c:v>3.5503867366060149E-6</c:v>
                </c:pt>
                <c:pt idx="124">
                  <c:v>3.5503867366060149E-6</c:v>
                </c:pt>
                <c:pt idx="125">
                  <c:v>3.4658410186239053E-6</c:v>
                </c:pt>
                <c:pt idx="126">
                  <c:v>3.4658410186239053E-6</c:v>
                </c:pt>
                <c:pt idx="127">
                  <c:v>3.5503867366060149E-6</c:v>
                </c:pt>
                <c:pt idx="128">
                  <c:v>3.6948310935258633E-6</c:v>
                </c:pt>
                <c:pt idx="129">
                  <c:v>3.6948310935258633E-6</c:v>
                </c:pt>
                <c:pt idx="130">
                  <c:v>3.7874381177971372E-6</c:v>
                </c:pt>
                <c:pt idx="131">
                  <c:v>3.7874381177971372E-6</c:v>
                </c:pt>
                <c:pt idx="132">
                  <c:v>3.7874381177971372E-6</c:v>
                </c:pt>
                <c:pt idx="133">
                  <c:v>3.7874381177971372E-6</c:v>
                </c:pt>
                <c:pt idx="134">
                  <c:v>3.8452421904366929E-6</c:v>
                </c:pt>
                <c:pt idx="135">
                  <c:v>3.8452421904366929E-6</c:v>
                </c:pt>
                <c:pt idx="136">
                  <c:v>3.8452421904366929E-6</c:v>
                </c:pt>
                <c:pt idx="137">
                  <c:v>3.8452421904366929E-6</c:v>
                </c:pt>
                <c:pt idx="138">
                  <c:v>3.8792863961134572E-6</c:v>
                </c:pt>
                <c:pt idx="139">
                  <c:v>3.8792863961134572E-6</c:v>
                </c:pt>
                <c:pt idx="140">
                  <c:v>3.8452421904366929E-6</c:v>
                </c:pt>
                <c:pt idx="141">
                  <c:v>3.9980623114388436E-6</c:v>
                </c:pt>
                <c:pt idx="142">
                  <c:v>3.9980623114388436E-6</c:v>
                </c:pt>
                <c:pt idx="143">
                  <c:v>3.9980623114388436E-6</c:v>
                </c:pt>
                <c:pt idx="144">
                  <c:v>3.9980623114388436E-6</c:v>
                </c:pt>
                <c:pt idx="145">
                  <c:v>4.1821790546237025E-6</c:v>
                </c:pt>
                <c:pt idx="146">
                  <c:v>4.1821790546237025E-6</c:v>
                </c:pt>
                <c:pt idx="147">
                  <c:v>4.1821790546237025E-6</c:v>
                </c:pt>
                <c:pt idx="148">
                  <c:v>4.1821790546237025E-6</c:v>
                </c:pt>
                <c:pt idx="149">
                  <c:v>4.1821790546237025E-6</c:v>
                </c:pt>
                <c:pt idx="150">
                  <c:v>4.3449340410006698E-6</c:v>
                </c:pt>
                <c:pt idx="151">
                  <c:v>4.4867092583444901E-6</c:v>
                </c:pt>
                <c:pt idx="152">
                  <c:v>4.4867092583444901E-6</c:v>
                </c:pt>
                <c:pt idx="153">
                  <c:v>4.4867092583444901E-6</c:v>
                </c:pt>
                <c:pt idx="154">
                  <c:v>4.4867092583444901E-6</c:v>
                </c:pt>
                <c:pt idx="155">
                  <c:v>4.4867092583444901E-6</c:v>
                </c:pt>
                <c:pt idx="156">
                  <c:v>4.4867092583444901E-6</c:v>
                </c:pt>
                <c:pt idx="157">
                  <c:v>4.4867092583444901E-6</c:v>
                </c:pt>
                <c:pt idx="158">
                  <c:v>4.4867092583444901E-6</c:v>
                </c:pt>
                <c:pt idx="159">
                  <c:v>4.5540159590018447E-6</c:v>
                </c:pt>
                <c:pt idx="160">
                  <c:v>4.5540159590018447E-6</c:v>
                </c:pt>
                <c:pt idx="161">
                  <c:v>4.7310636546171736E-6</c:v>
                </c:pt>
                <c:pt idx="162">
                  <c:v>4.7970770538086072E-6</c:v>
                </c:pt>
                <c:pt idx="163">
                  <c:v>4.7970770538086072E-6</c:v>
                </c:pt>
                <c:pt idx="164">
                  <c:v>9.0297862698207609E-6</c:v>
                </c:pt>
                <c:pt idx="165">
                  <c:v>9.0514258772600442E-6</c:v>
                </c:pt>
                <c:pt idx="166">
                  <c:v>8.9319464677828364E-6</c:v>
                </c:pt>
                <c:pt idx="167">
                  <c:v>9.0454677774687298E-6</c:v>
                </c:pt>
                <c:pt idx="168">
                  <c:v>8.9059194579022005E-6</c:v>
                </c:pt>
                <c:pt idx="169">
                  <c:v>8.9412451416137628E-6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FA9B-4CAC-8EF3-4DFDAC151CEB}"/>
            </c:ext>
          </c:extLst>
        </c:ser>
        <c:ser>
          <c:idx val="1"/>
          <c:order val="1"/>
          <c:tx>
            <c:v>Displacement Tumor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U!$C$1:$C$169</c:f>
              <c:numCache>
                <c:formatCode>General</c:formatCode>
                <c:ptCount val="169"/>
                <c:pt idx="0">
                  <c:v>0</c:v>
                </c:pt>
                <c:pt idx="1">
                  <c:v>0</c:v>
                </c:pt>
                <c:pt idx="2">
                  <c:v>9.800092811929062E-6</c:v>
                </c:pt>
                <c:pt idx="3">
                  <c:v>1.9600185623858124E-5</c:v>
                </c:pt>
                <c:pt idx="4">
                  <c:v>2.9400278435787186E-5</c:v>
                </c:pt>
                <c:pt idx="5">
                  <c:v>3.4327895264141262E-5</c:v>
                </c:pt>
                <c:pt idx="6">
                  <c:v>3.9200371247716248E-5</c:v>
                </c:pt>
                <c:pt idx="7">
                  <c:v>3.9200371247716248E-5</c:v>
                </c:pt>
                <c:pt idx="8">
                  <c:v>4.900046405964531E-5</c:v>
                </c:pt>
                <c:pt idx="9">
                  <c:v>4.900046405964531E-5</c:v>
                </c:pt>
                <c:pt idx="10">
                  <c:v>5.3928222769172862E-5</c:v>
                </c:pt>
                <c:pt idx="11">
                  <c:v>5.3928222769172862E-5</c:v>
                </c:pt>
                <c:pt idx="12">
                  <c:v>6.3672887335997075E-5</c:v>
                </c:pt>
                <c:pt idx="13">
                  <c:v>6.8601089878939092E-5</c:v>
                </c:pt>
                <c:pt idx="14">
                  <c:v>7.3562725447118282E-5</c:v>
                </c:pt>
                <c:pt idx="15">
                  <c:v>7.8548808232881129E-5</c:v>
                </c:pt>
                <c:pt idx="16">
                  <c:v>7.8548808232881129E-5</c:v>
                </c:pt>
                <c:pt idx="17">
                  <c:v>8.3553451986517757E-5</c:v>
                </c:pt>
                <c:pt idx="18">
                  <c:v>8.3553451986517757E-5</c:v>
                </c:pt>
                <c:pt idx="19">
                  <c:v>8.3553451986517757E-5</c:v>
                </c:pt>
                <c:pt idx="20">
                  <c:v>8.8573433458805084E-5</c:v>
                </c:pt>
                <c:pt idx="21">
                  <c:v>8.8573433458805084E-5</c:v>
                </c:pt>
                <c:pt idx="22">
                  <c:v>9.3605922302231193E-5</c:v>
                </c:pt>
                <c:pt idx="23">
                  <c:v>9.3605922302231193E-5</c:v>
                </c:pt>
                <c:pt idx="24">
                  <c:v>9.8649841675069183E-5</c:v>
                </c:pt>
                <c:pt idx="25">
                  <c:v>9.8651260486803949E-5</c:v>
                </c:pt>
                <c:pt idx="26">
                  <c:v>1.0370449308538809E-4</c:v>
                </c:pt>
                <c:pt idx="27">
                  <c:v>1.0876876331167296E-4</c:v>
                </c:pt>
                <c:pt idx="28">
                  <c:v>1.0876876331167296E-4</c:v>
                </c:pt>
                <c:pt idx="29">
                  <c:v>1.1384252866264433E-4</c:v>
                </c:pt>
                <c:pt idx="30">
                  <c:v>1.1892569455085322E-4</c:v>
                </c:pt>
                <c:pt idx="31">
                  <c:v>1.1892569455085322E-4</c:v>
                </c:pt>
                <c:pt idx="32">
                  <c:v>1.2401840649545193E-4</c:v>
                </c:pt>
                <c:pt idx="33">
                  <c:v>1.2912029342260212E-4</c:v>
                </c:pt>
                <c:pt idx="34">
                  <c:v>1.2912263628095388E-4</c:v>
                </c:pt>
                <c:pt idx="35">
                  <c:v>1.2912497913930565E-4</c:v>
                </c:pt>
                <c:pt idx="36">
                  <c:v>1.3423711061477661E-4</c:v>
                </c:pt>
                <c:pt idx="37">
                  <c:v>1.3423711061477661E-4</c:v>
                </c:pt>
                <c:pt idx="38">
                  <c:v>1.3935989409219474E-4</c:v>
                </c:pt>
                <c:pt idx="39">
                  <c:v>1.3936533650849015E-4</c:v>
                </c:pt>
                <c:pt idx="40">
                  <c:v>1.3936805771663785E-4</c:v>
                </c:pt>
                <c:pt idx="41">
                  <c:v>1.4449977607000619E-4</c:v>
                </c:pt>
                <c:pt idx="42">
                  <c:v>1.4449977607000619E-4</c:v>
                </c:pt>
                <c:pt idx="43">
                  <c:v>1.4964697766117752E-4</c:v>
                </c:pt>
                <c:pt idx="44">
                  <c:v>1.5480876027140766E-4</c:v>
                </c:pt>
                <c:pt idx="45">
                  <c:v>1.5480876027140766E-4</c:v>
                </c:pt>
                <c:pt idx="46">
                  <c:v>1.5481203445233405E-4</c:v>
                </c:pt>
                <c:pt idx="47">
                  <c:v>1.599876704858616E-4</c:v>
                </c:pt>
                <c:pt idx="48">
                  <c:v>1.599876704858616E-4</c:v>
                </c:pt>
                <c:pt idx="49">
                  <c:v>1.5999120660126209E-4</c:v>
                </c:pt>
                <c:pt idx="50">
                  <c:v>1.6518714255653322E-4</c:v>
                </c:pt>
                <c:pt idx="51">
                  <c:v>1.6519082419108599E-4</c:v>
                </c:pt>
                <c:pt idx="52">
                  <c:v>1.7041225510183722E-4</c:v>
                </c:pt>
                <c:pt idx="53">
                  <c:v>1.7041612591128796E-4</c:v>
                </c:pt>
                <c:pt idx="54">
                  <c:v>1.7567025497555733E-4</c:v>
                </c:pt>
                <c:pt idx="55">
                  <c:v>1.7567025497555733E-4</c:v>
                </c:pt>
                <c:pt idx="56">
                  <c:v>1.7567435861565173E-4</c:v>
                </c:pt>
                <c:pt idx="57">
                  <c:v>1.8097311840392649E-4</c:v>
                </c:pt>
                <c:pt idx="58">
                  <c:v>1.8097311840392649E-4</c:v>
                </c:pt>
                <c:pt idx="59">
                  <c:v>1.8097749853041023E-4</c:v>
                </c:pt>
                <c:pt idx="60">
                  <c:v>1.8633845320437104E-4</c:v>
                </c:pt>
                <c:pt idx="61">
                  <c:v>1.8633845320437104E-4</c:v>
                </c:pt>
                <c:pt idx="62">
                  <c:v>1.8634268781170249E-4</c:v>
                </c:pt>
                <c:pt idx="63">
                  <c:v>1.913894375320524E-4</c:v>
                </c:pt>
                <c:pt idx="64">
                  <c:v>1.913894375320524E-4</c:v>
                </c:pt>
                <c:pt idx="65">
                  <c:v>1.9139386131428182E-4</c:v>
                </c:pt>
                <c:pt idx="66">
                  <c:v>1.9644011626951396E-4</c:v>
                </c:pt>
                <c:pt idx="67">
                  <c:v>1.9644011626951396E-4</c:v>
                </c:pt>
                <c:pt idx="68">
                  <c:v>1.964447001228109E-4</c:v>
                </c:pt>
                <c:pt idx="69">
                  <c:v>2.0149044576101005E-4</c:v>
                </c:pt>
                <c:pt idx="70">
                  <c:v>2.0149044576101005E-4</c:v>
                </c:pt>
                <c:pt idx="71">
                  <c:v>2.0149520423728973E-4</c:v>
                </c:pt>
                <c:pt idx="72">
                  <c:v>2.0654061518143862E-4</c:v>
                </c:pt>
                <c:pt idx="73">
                  <c:v>2.0654554828070104E-4</c:v>
                </c:pt>
                <c:pt idx="74">
                  <c:v>2.1159055177122355E-4</c:v>
                </c:pt>
                <c:pt idx="75">
                  <c:v>2.1159564494155347E-4</c:v>
                </c:pt>
                <c:pt idx="76">
                  <c:v>2.1664025553036481E-4</c:v>
                </c:pt>
                <c:pt idx="77">
                  <c:v>2.1664025553036481E-4</c:v>
                </c:pt>
                <c:pt idx="78">
                  <c:v>2.1664025553036481E-4</c:v>
                </c:pt>
                <c:pt idx="79">
                  <c:v>2.1664552332367748E-4</c:v>
                </c:pt>
                <c:pt idx="80">
                  <c:v>2.2168968280311674E-4</c:v>
                </c:pt>
                <c:pt idx="81">
                  <c:v>2.2168968280311674E-4</c:v>
                </c:pt>
                <c:pt idx="82">
                  <c:v>2.2169512521941215E-4</c:v>
                </c:pt>
                <c:pt idx="83">
                  <c:v>2.2673899366054684E-4</c:v>
                </c:pt>
                <c:pt idx="84">
                  <c:v>2.2674459614790976E-4</c:v>
                </c:pt>
                <c:pt idx="85">
                  <c:v>2.3178807168733329E-4</c:v>
                </c:pt>
                <c:pt idx="86">
                  <c:v>2.3178807168733329E-4</c:v>
                </c:pt>
                <c:pt idx="87">
                  <c:v>2.3179383424576372E-4</c:v>
                </c:pt>
                <c:pt idx="88">
                  <c:v>2.3179383424576372E-4</c:v>
                </c:pt>
                <c:pt idx="89">
                  <c:v>2.3683697509113699E-4</c:v>
                </c:pt>
                <c:pt idx="90">
                  <c:v>2.3683697509113699E-4</c:v>
                </c:pt>
                <c:pt idx="91">
                  <c:v>2.3684352345298976E-4</c:v>
                </c:pt>
                <c:pt idx="92">
                  <c:v>2.4234558804892004E-4</c:v>
                </c:pt>
                <c:pt idx="93">
                  <c:v>2.423522382741794E-4</c:v>
                </c:pt>
                <c:pt idx="94">
                  <c:v>2.4778902297839522E-4</c:v>
                </c:pt>
                <c:pt idx="95">
                  <c:v>2.4778902297839522E-4</c:v>
                </c:pt>
                <c:pt idx="96">
                  <c:v>2.4779574596323073E-4</c:v>
                </c:pt>
                <c:pt idx="97">
                  <c:v>2.4779574596323073E-4</c:v>
                </c:pt>
                <c:pt idx="98">
                  <c:v>2.4779574596323073E-4</c:v>
                </c:pt>
                <c:pt idx="99">
                  <c:v>2.5318792904727161E-4</c:v>
                </c:pt>
                <c:pt idx="100">
                  <c:v>2.5318792904727161E-4</c:v>
                </c:pt>
                <c:pt idx="101">
                  <c:v>2.531947975512594E-4</c:v>
                </c:pt>
                <c:pt idx="102">
                  <c:v>2.5855447165668011E-4</c:v>
                </c:pt>
                <c:pt idx="103">
                  <c:v>2.5855447165668011E-4</c:v>
                </c:pt>
                <c:pt idx="104">
                  <c:v>2.5856151478365064E-4</c:v>
                </c:pt>
                <c:pt idx="105">
                  <c:v>2.6389647973701358E-4</c:v>
                </c:pt>
                <c:pt idx="106">
                  <c:v>2.6389647973701358E-4</c:v>
                </c:pt>
                <c:pt idx="107">
                  <c:v>2.6389650884084404E-4</c:v>
                </c:pt>
                <c:pt idx="108">
                  <c:v>2.6390366838313639E-4</c:v>
                </c:pt>
                <c:pt idx="109">
                  <c:v>2.6921901735477149E-4</c:v>
                </c:pt>
                <c:pt idx="110">
                  <c:v>2.6921901735477149E-4</c:v>
                </c:pt>
                <c:pt idx="111">
                  <c:v>2.6922626420855522E-4</c:v>
                </c:pt>
                <c:pt idx="112">
                  <c:v>2.7452540234662592E-4</c:v>
                </c:pt>
                <c:pt idx="113">
                  <c:v>2.7452540234662592E-4</c:v>
                </c:pt>
                <c:pt idx="114">
                  <c:v>2.7453276561573148E-4</c:v>
                </c:pt>
                <c:pt idx="115">
                  <c:v>2.7981851599179208E-4</c:v>
                </c:pt>
                <c:pt idx="116">
                  <c:v>2.7981851599179208E-4</c:v>
                </c:pt>
                <c:pt idx="117">
                  <c:v>2.7982599567621946E-4</c:v>
                </c:pt>
                <c:pt idx="118">
                  <c:v>2.7982599567621946E-4</c:v>
                </c:pt>
                <c:pt idx="119">
                  <c:v>2.7982599567621946E-4</c:v>
                </c:pt>
                <c:pt idx="120">
                  <c:v>2.851002209354192E-4</c:v>
                </c:pt>
                <c:pt idx="121">
                  <c:v>2.851002209354192E-4</c:v>
                </c:pt>
                <c:pt idx="122">
                  <c:v>2.851002209354192E-4</c:v>
                </c:pt>
                <c:pt idx="123">
                  <c:v>2.8510767151601613E-4</c:v>
                </c:pt>
                <c:pt idx="124">
                  <c:v>2.9037197236903012E-4</c:v>
                </c:pt>
                <c:pt idx="125">
                  <c:v>2.9037197236903012E-4</c:v>
                </c:pt>
                <c:pt idx="126">
                  <c:v>2.9037942294962704E-4</c:v>
                </c:pt>
                <c:pt idx="127">
                  <c:v>2.9563499265350401E-4</c:v>
                </c:pt>
                <c:pt idx="128">
                  <c:v>2.9563499265350401E-4</c:v>
                </c:pt>
                <c:pt idx="129">
                  <c:v>2.9564238502644002E-4</c:v>
                </c:pt>
                <c:pt idx="130">
                  <c:v>3.0089009669609368E-4</c:v>
                </c:pt>
                <c:pt idx="131">
                  <c:v>3.0089009669609368E-4</c:v>
                </c:pt>
                <c:pt idx="132">
                  <c:v>3.0089728534221649E-4</c:v>
                </c:pt>
                <c:pt idx="133">
                  <c:v>3.0613827402703464E-4</c:v>
                </c:pt>
                <c:pt idx="134">
                  <c:v>3.0613827402703464E-4</c:v>
                </c:pt>
                <c:pt idx="135">
                  <c:v>3.0614508432336152E-4</c:v>
                </c:pt>
                <c:pt idx="136">
                  <c:v>3.1138028134591877E-4</c:v>
                </c:pt>
                <c:pt idx="137">
                  <c:v>3.1138653866946697E-4</c:v>
                </c:pt>
                <c:pt idx="138">
                  <c:v>3.1661658431403339E-4</c:v>
                </c:pt>
                <c:pt idx="139">
                  <c:v>3.1662199762649834E-4</c:v>
                </c:pt>
                <c:pt idx="140">
                  <c:v>3.2184793963097036E-4</c:v>
                </c:pt>
                <c:pt idx="141">
                  <c:v>3.2184793963097036E-4</c:v>
                </c:pt>
                <c:pt idx="142">
                  <c:v>3.2185215968638659E-4</c:v>
                </c:pt>
                <c:pt idx="143">
                  <c:v>3.2707495847716928E-4</c:v>
                </c:pt>
                <c:pt idx="144">
                  <c:v>3.2707495847716928E-4</c:v>
                </c:pt>
                <c:pt idx="145">
                  <c:v>3.3229819382540882E-4</c:v>
                </c:pt>
                <c:pt idx="146">
                  <c:v>3.3229819382540882E-4</c:v>
                </c:pt>
                <c:pt idx="147">
                  <c:v>3.3361499663442373E-4</c:v>
                </c:pt>
                <c:pt idx="148">
                  <c:v>3.3361499663442373E-4</c:v>
                </c:pt>
                <c:pt idx="149">
                  <c:v>3.375164233148098E-4</c:v>
                </c:pt>
                <c:pt idx="150">
                  <c:v>3.4273511846549809E-4</c:v>
                </c:pt>
                <c:pt idx="151">
                  <c:v>3.4273986238986254E-4</c:v>
                </c:pt>
                <c:pt idx="152">
                  <c:v>3.4273986238986254E-4</c:v>
                </c:pt>
                <c:pt idx="153">
                  <c:v>3.4794842940755188E-4</c:v>
                </c:pt>
                <c:pt idx="154">
                  <c:v>3.4794842940755188E-4</c:v>
                </c:pt>
                <c:pt idx="155">
                  <c:v>3.4794842940755188E-4</c:v>
                </c:pt>
                <c:pt idx="156">
                  <c:v>3.4795587998814881E-4</c:v>
                </c:pt>
                <c:pt idx="157">
                  <c:v>3.4795587998814881E-4</c:v>
                </c:pt>
                <c:pt idx="158">
                  <c:v>3.5316156572662294E-4</c:v>
                </c:pt>
                <c:pt idx="159">
                  <c:v>3.5317105357535183E-4</c:v>
                </c:pt>
                <c:pt idx="160">
                  <c:v>3.5317105357535183E-4</c:v>
                </c:pt>
                <c:pt idx="161">
                  <c:v>3.5317105357535183E-4</c:v>
                </c:pt>
                <c:pt idx="162">
                  <c:v>3.5837563336826861E-4</c:v>
                </c:pt>
                <c:pt idx="163">
                  <c:v>3.5838529583998024E-4</c:v>
                </c:pt>
                <c:pt idx="164">
                  <c:v>3.63589555490762E-4</c:v>
                </c:pt>
                <c:pt idx="165">
                  <c:v>3.635964822024107E-4</c:v>
                </c:pt>
                <c:pt idx="166">
                  <c:v>3.635964822024107E-4</c:v>
                </c:pt>
                <c:pt idx="167">
                  <c:v>3.6879561957903206E-4</c:v>
                </c:pt>
                <c:pt idx="168">
                  <c:v>3.6879561957903206E-4</c:v>
                </c:pt>
              </c:numCache>
            </c:numRef>
          </c:xVal>
          <c:yVal>
            <c:numRef>
              <c:f>U!$D$1:$D$169</c:f>
              <c:numCache>
                <c:formatCode>General</c:formatCode>
                <c:ptCount val="169"/>
                <c:pt idx="0">
                  <c:v>4.083516387254349E-7</c:v>
                </c:pt>
                <c:pt idx="1">
                  <c:v>4.1059530531128985E-7</c:v>
                </c:pt>
                <c:pt idx="2">
                  <c:v>3.8351060993591091E-7</c:v>
                </c:pt>
                <c:pt idx="3">
                  <c:v>4.083516387254349E-7</c:v>
                </c:pt>
                <c:pt idx="4">
                  <c:v>4.0554616020926915E-7</c:v>
                </c:pt>
                <c:pt idx="5">
                  <c:v>3.7858796986256493E-7</c:v>
                </c:pt>
                <c:pt idx="6">
                  <c:v>4.083516387254349E-7</c:v>
                </c:pt>
                <c:pt idx="7">
                  <c:v>4.1059530531128985E-7</c:v>
                </c:pt>
                <c:pt idx="8">
                  <c:v>4.0554616020926915E-7</c:v>
                </c:pt>
                <c:pt idx="9">
                  <c:v>3.7858796986256493E-7</c:v>
                </c:pt>
                <c:pt idx="10">
                  <c:v>3.779921939894848E-7</c:v>
                </c:pt>
                <c:pt idx="11">
                  <c:v>4.083516387254349E-7</c:v>
                </c:pt>
                <c:pt idx="12">
                  <c:v>3.7858796986256493E-7</c:v>
                </c:pt>
                <c:pt idx="13">
                  <c:v>4.0554616020926915E-7</c:v>
                </c:pt>
                <c:pt idx="14">
                  <c:v>4.0554616020926915E-7</c:v>
                </c:pt>
                <c:pt idx="15">
                  <c:v>4.0554616020926915E-7</c:v>
                </c:pt>
                <c:pt idx="16">
                  <c:v>4.6042066514928592E-7</c:v>
                </c:pt>
                <c:pt idx="17">
                  <c:v>4.6042066514928592E-7</c:v>
                </c:pt>
                <c:pt idx="18">
                  <c:v>5.6051970886983327E-7</c:v>
                </c:pt>
                <c:pt idx="19">
                  <c:v>5.1090080432913965E-7</c:v>
                </c:pt>
                <c:pt idx="20">
                  <c:v>5.6051970886983327E-7</c:v>
                </c:pt>
                <c:pt idx="21">
                  <c:v>6.4839201741051511E-7</c:v>
                </c:pt>
                <c:pt idx="22">
                  <c:v>6.4839201741051511E-7</c:v>
                </c:pt>
                <c:pt idx="23">
                  <c:v>7.0977114319248358E-7</c:v>
                </c:pt>
                <c:pt idx="24">
                  <c:v>7.7473259807447903E-7</c:v>
                </c:pt>
                <c:pt idx="25">
                  <c:v>9.3336092277240823E-7</c:v>
                </c:pt>
                <c:pt idx="26">
                  <c:v>9.3336092277240823E-7</c:v>
                </c:pt>
                <c:pt idx="27">
                  <c:v>9.3336092277240823E-7</c:v>
                </c:pt>
                <c:pt idx="28">
                  <c:v>1.0437884156999644E-6</c:v>
                </c:pt>
                <c:pt idx="29">
                  <c:v>1.1899627452294226E-6</c:v>
                </c:pt>
                <c:pt idx="30">
                  <c:v>1.1899627452294226E-6</c:v>
                </c:pt>
                <c:pt idx="31">
                  <c:v>1.4367561789185856E-6</c:v>
                </c:pt>
                <c:pt idx="32">
                  <c:v>1.4367561789185856E-6</c:v>
                </c:pt>
                <c:pt idx="33">
                  <c:v>1.4367561789185856E-6</c:v>
                </c:pt>
                <c:pt idx="34">
                  <c:v>1.7773246554497746E-6</c:v>
                </c:pt>
                <c:pt idx="35">
                  <c:v>1.6051850479925633E-6</c:v>
                </c:pt>
                <c:pt idx="36">
                  <c:v>1.9785022686846787E-6</c:v>
                </c:pt>
                <c:pt idx="37">
                  <c:v>1.7225351029992453E-6</c:v>
                </c:pt>
                <c:pt idx="38">
                  <c:v>1.9785022686846787E-6</c:v>
                </c:pt>
                <c:pt idx="39">
                  <c:v>1.9600940959207946E-6</c:v>
                </c:pt>
                <c:pt idx="40">
                  <c:v>2.0581319404300302E-6</c:v>
                </c:pt>
                <c:pt idx="41">
                  <c:v>2.0581319404300302E-6</c:v>
                </c:pt>
                <c:pt idx="42">
                  <c:v>2.2109543351689354E-6</c:v>
                </c:pt>
                <c:pt idx="43">
                  <c:v>2.39870087170857E-6</c:v>
                </c:pt>
                <c:pt idx="44">
                  <c:v>2.5731476398505038E-6</c:v>
                </c:pt>
                <c:pt idx="45">
                  <c:v>2.7577748369367328E-6</c:v>
                </c:pt>
                <c:pt idx="46">
                  <c:v>2.7577748369367328E-6</c:v>
                </c:pt>
                <c:pt idx="47">
                  <c:v>2.7577748369367328E-6</c:v>
                </c:pt>
                <c:pt idx="48">
                  <c:v>3.1462338938581524E-6</c:v>
                </c:pt>
                <c:pt idx="49">
                  <c:v>3.1462338938581524E-6</c:v>
                </c:pt>
                <c:pt idx="50">
                  <c:v>3.1462338938581524E-6</c:v>
                </c:pt>
                <c:pt idx="51">
                  <c:v>3.1462338938581524E-6</c:v>
                </c:pt>
                <c:pt idx="52">
                  <c:v>3.1462338938581524E-6</c:v>
                </c:pt>
                <c:pt idx="53">
                  <c:v>3.4379022508801427E-6</c:v>
                </c:pt>
                <c:pt idx="54">
                  <c:v>3.4379022508801427E-6</c:v>
                </c:pt>
                <c:pt idx="55">
                  <c:v>3.7953479932184564E-6</c:v>
                </c:pt>
                <c:pt idx="56">
                  <c:v>3.7953479932184564E-6</c:v>
                </c:pt>
                <c:pt idx="57">
                  <c:v>3.7953479932184564E-6</c:v>
                </c:pt>
                <c:pt idx="58">
                  <c:v>4.1828393477771897E-6</c:v>
                </c:pt>
                <c:pt idx="59">
                  <c:v>4.1828393477771897E-6</c:v>
                </c:pt>
                <c:pt idx="60">
                  <c:v>4.1828393477771897E-6</c:v>
                </c:pt>
                <c:pt idx="61">
                  <c:v>4.5041574594506528E-6</c:v>
                </c:pt>
                <c:pt idx="62">
                  <c:v>4.5041574594506528E-6</c:v>
                </c:pt>
                <c:pt idx="63">
                  <c:v>4.5041574594506528E-6</c:v>
                </c:pt>
                <c:pt idx="64">
                  <c:v>4.5542315092461649E-6</c:v>
                </c:pt>
                <c:pt idx="65">
                  <c:v>4.5542315092461649E-6</c:v>
                </c:pt>
                <c:pt idx="66">
                  <c:v>4.5542315092461649E-6</c:v>
                </c:pt>
                <c:pt idx="67">
                  <c:v>4.6171958274499048E-6</c:v>
                </c:pt>
                <c:pt idx="68">
                  <c:v>4.6171958274499048E-6</c:v>
                </c:pt>
                <c:pt idx="69">
                  <c:v>4.6171958274499048E-6</c:v>
                </c:pt>
                <c:pt idx="70">
                  <c:v>4.6707759793207515E-6</c:v>
                </c:pt>
                <c:pt idx="71">
                  <c:v>4.6707759793207515E-6</c:v>
                </c:pt>
                <c:pt idx="72">
                  <c:v>4.6707759793207515E-6</c:v>
                </c:pt>
                <c:pt idx="73">
                  <c:v>4.6707759793207515E-6</c:v>
                </c:pt>
                <c:pt idx="74">
                  <c:v>4.6707759793207515E-6</c:v>
                </c:pt>
                <c:pt idx="75">
                  <c:v>4.7326543608505744E-6</c:v>
                </c:pt>
                <c:pt idx="76">
                  <c:v>4.7326543608505744E-6</c:v>
                </c:pt>
                <c:pt idx="77">
                  <c:v>4.7749317673151381E-6</c:v>
                </c:pt>
                <c:pt idx="78">
                  <c:v>4.7891089707263745E-6</c:v>
                </c:pt>
                <c:pt idx="79">
                  <c:v>4.7891089707263745E-6</c:v>
                </c:pt>
                <c:pt idx="80">
                  <c:v>4.7891089707263745E-6</c:v>
                </c:pt>
                <c:pt idx="81">
                  <c:v>4.8553320084465668E-6</c:v>
                </c:pt>
                <c:pt idx="82">
                  <c:v>4.8553320084465668E-6</c:v>
                </c:pt>
                <c:pt idx="83">
                  <c:v>4.9051782298192848E-6</c:v>
                </c:pt>
                <c:pt idx="84">
                  <c:v>4.9051782298192848E-6</c:v>
                </c:pt>
                <c:pt idx="85">
                  <c:v>4.9051782298192848E-6</c:v>
                </c:pt>
                <c:pt idx="86">
                  <c:v>4.9422019401390571E-6</c:v>
                </c:pt>
                <c:pt idx="87">
                  <c:v>4.9422019401390571E-6</c:v>
                </c:pt>
                <c:pt idx="88">
                  <c:v>4.9716968533175532E-6</c:v>
                </c:pt>
                <c:pt idx="89">
                  <c:v>4.9359514378011227E-6</c:v>
                </c:pt>
                <c:pt idx="90">
                  <c:v>5.2844720812572632E-6</c:v>
                </c:pt>
                <c:pt idx="91">
                  <c:v>5.2844720812572632E-6</c:v>
                </c:pt>
                <c:pt idx="92">
                  <c:v>5.2844720812572632E-6</c:v>
                </c:pt>
                <c:pt idx="93">
                  <c:v>5.781865183962509E-6</c:v>
                </c:pt>
                <c:pt idx="94">
                  <c:v>5.781865183962509E-6</c:v>
                </c:pt>
                <c:pt idx="95">
                  <c:v>5.7638080761535093E-6</c:v>
                </c:pt>
                <c:pt idx="96">
                  <c:v>5.7638080761535093E-6</c:v>
                </c:pt>
                <c:pt idx="97">
                  <c:v>6.0828256209788378E-6</c:v>
                </c:pt>
                <c:pt idx="98">
                  <c:v>5.9937920013908297E-6</c:v>
                </c:pt>
                <c:pt idx="99">
                  <c:v>5.9937920013908297E-6</c:v>
                </c:pt>
                <c:pt idx="100">
                  <c:v>6.1589184952026699E-6</c:v>
                </c:pt>
                <c:pt idx="101">
                  <c:v>6.1589184952026699E-6</c:v>
                </c:pt>
                <c:pt idx="102">
                  <c:v>6.1589184952026699E-6</c:v>
                </c:pt>
                <c:pt idx="103">
                  <c:v>6.4641490098438226E-6</c:v>
                </c:pt>
                <c:pt idx="104">
                  <c:v>6.4641490098438226E-6</c:v>
                </c:pt>
                <c:pt idx="105">
                  <c:v>6.4641490098438226E-6</c:v>
                </c:pt>
                <c:pt idx="106">
                  <c:v>6.7687983573705424E-6</c:v>
                </c:pt>
                <c:pt idx="107">
                  <c:v>6.6311818045505788E-6</c:v>
                </c:pt>
                <c:pt idx="108">
                  <c:v>6.7687983573705424E-6</c:v>
                </c:pt>
                <c:pt idx="109">
                  <c:v>6.7687983573705424E-6</c:v>
                </c:pt>
                <c:pt idx="110">
                  <c:v>7.0002220127207693E-6</c:v>
                </c:pt>
                <c:pt idx="111">
                  <c:v>7.0002220127207693E-6</c:v>
                </c:pt>
                <c:pt idx="112">
                  <c:v>7.1000167736201547E-6</c:v>
                </c:pt>
                <c:pt idx="113">
                  <c:v>7.2318089223699644E-6</c:v>
                </c:pt>
                <c:pt idx="114">
                  <c:v>7.2318089223699644E-6</c:v>
                </c:pt>
                <c:pt idx="115">
                  <c:v>7.2318089223699644E-6</c:v>
                </c:pt>
                <c:pt idx="116">
                  <c:v>7.3132882789650466E-6</c:v>
                </c:pt>
                <c:pt idx="117">
                  <c:v>7.3132882789650466E-6</c:v>
                </c:pt>
                <c:pt idx="118">
                  <c:v>7.3317210080858786E-6</c:v>
                </c:pt>
                <c:pt idx="119">
                  <c:v>7.4285203481849749E-6</c:v>
                </c:pt>
                <c:pt idx="120">
                  <c:v>7.4285203481849749E-6</c:v>
                </c:pt>
                <c:pt idx="121">
                  <c:v>7.5218817983113695E-6</c:v>
                </c:pt>
                <c:pt idx="122">
                  <c:v>7.6743726822314784E-6</c:v>
                </c:pt>
                <c:pt idx="123">
                  <c:v>7.6743726822314784E-6</c:v>
                </c:pt>
                <c:pt idx="124">
                  <c:v>7.6743726822314784E-6</c:v>
                </c:pt>
                <c:pt idx="125">
                  <c:v>7.8454158938257024E-6</c:v>
                </c:pt>
                <c:pt idx="126">
                  <c:v>7.8454158938257024E-6</c:v>
                </c:pt>
                <c:pt idx="127">
                  <c:v>7.8454158938257024E-6</c:v>
                </c:pt>
                <c:pt idx="128">
                  <c:v>7.9448327596765012E-6</c:v>
                </c:pt>
                <c:pt idx="129">
                  <c:v>7.9448327596765012E-6</c:v>
                </c:pt>
                <c:pt idx="130">
                  <c:v>8.0647241702536121E-6</c:v>
                </c:pt>
                <c:pt idx="131">
                  <c:v>8.1382759162806906E-6</c:v>
                </c:pt>
                <c:pt idx="132">
                  <c:v>8.1382759162806906E-6</c:v>
                </c:pt>
                <c:pt idx="133">
                  <c:v>8.1382759162806906E-6</c:v>
                </c:pt>
                <c:pt idx="134">
                  <c:v>8.2533397289807908E-6</c:v>
                </c:pt>
                <c:pt idx="135">
                  <c:v>8.2533397289807908E-6</c:v>
                </c:pt>
                <c:pt idx="136">
                  <c:v>8.4480898294714279E-6</c:v>
                </c:pt>
                <c:pt idx="137">
                  <c:v>8.4480898294714279E-6</c:v>
                </c:pt>
                <c:pt idx="138">
                  <c:v>8.6420714069390669E-6</c:v>
                </c:pt>
                <c:pt idx="139">
                  <c:v>8.6420714069390669E-6</c:v>
                </c:pt>
                <c:pt idx="140">
                  <c:v>8.6420714069390669E-6</c:v>
                </c:pt>
                <c:pt idx="141">
                  <c:v>8.7541702669113874E-6</c:v>
                </c:pt>
                <c:pt idx="142">
                  <c:v>8.7541702669113874E-6</c:v>
                </c:pt>
                <c:pt idx="143">
                  <c:v>8.8969682110473514E-6</c:v>
                </c:pt>
                <c:pt idx="144">
                  <c:v>8.8533888629171997E-6</c:v>
                </c:pt>
                <c:pt idx="145">
                  <c:v>8.8969682110473514E-6</c:v>
                </c:pt>
                <c:pt idx="146">
                  <c:v>9.0897510744980536E-6</c:v>
                </c:pt>
                <c:pt idx="147">
                  <c:v>9.0897510744980536E-6</c:v>
                </c:pt>
                <c:pt idx="148">
                  <c:v>9.086501449928619E-6</c:v>
                </c:pt>
                <c:pt idx="149">
                  <c:v>9.086501449928619E-6</c:v>
                </c:pt>
                <c:pt idx="150">
                  <c:v>9.2419259090092964E-6</c:v>
                </c:pt>
                <c:pt idx="151">
                  <c:v>9.2419259090092964E-6</c:v>
                </c:pt>
                <c:pt idx="152">
                  <c:v>9.3169328465592116E-6</c:v>
                </c:pt>
                <c:pt idx="153">
                  <c:v>9.3169328465592116E-6</c:v>
                </c:pt>
                <c:pt idx="154">
                  <c:v>9.260957085643895E-6</c:v>
                </c:pt>
                <c:pt idx="155">
                  <c:v>9.3941862360225059E-6</c:v>
                </c:pt>
                <c:pt idx="156">
                  <c:v>9.3941862360225059E-6</c:v>
                </c:pt>
                <c:pt idx="157">
                  <c:v>9.3967082648305222E-6</c:v>
                </c:pt>
                <c:pt idx="158">
                  <c:v>9.3967082648305222E-6</c:v>
                </c:pt>
                <c:pt idx="159">
                  <c:v>9.3967082648305222E-6</c:v>
                </c:pt>
                <c:pt idx="160">
                  <c:v>9.526321264274884E-6</c:v>
                </c:pt>
                <c:pt idx="161">
                  <c:v>9.5811765277176164E-6</c:v>
                </c:pt>
                <c:pt idx="162">
                  <c:v>9.5811765277176164E-6</c:v>
                </c:pt>
                <c:pt idx="163">
                  <c:v>9.5811765277176164E-6</c:v>
                </c:pt>
                <c:pt idx="164">
                  <c:v>9.7171350716962479E-6</c:v>
                </c:pt>
                <c:pt idx="165">
                  <c:v>9.7171350716962479E-6</c:v>
                </c:pt>
                <c:pt idx="166">
                  <c:v>9.8507016446092166E-6</c:v>
                </c:pt>
                <c:pt idx="167">
                  <c:v>9.8507016446092166E-6</c:v>
                </c:pt>
                <c:pt idx="168">
                  <c:v>9.8781956694438122E-6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FA9B-4CAC-8EF3-4DFDAC151C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337280"/>
        <c:axId val="114339200"/>
      </c:scatterChart>
      <c:valAx>
        <c:axId val="114337280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Path Length (m)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339200"/>
        <c:crosses val="autoZero"/>
        <c:crossBetween val="midCat"/>
      </c:valAx>
      <c:valAx>
        <c:axId val="114339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Displacement (m)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337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POR No Tumor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POR!$A$2:$A$172</c:f>
              <c:numCache>
                <c:formatCode>General</c:formatCode>
                <c:ptCount val="171"/>
                <c:pt idx="0">
                  <c:v>0</c:v>
                </c:pt>
                <c:pt idx="1">
                  <c:v>0</c:v>
                </c:pt>
                <c:pt idx="2">
                  <c:v>9.1889196482952701E-6</c:v>
                </c:pt>
                <c:pt idx="3">
                  <c:v>1.83778392965905E-5</c:v>
                </c:pt>
                <c:pt idx="4">
                  <c:v>1.83778392965905E-5</c:v>
                </c:pt>
                <c:pt idx="5">
                  <c:v>3.3557091228431097E-5</c:v>
                </c:pt>
                <c:pt idx="6">
                  <c:v>3.3557091228431097E-5</c:v>
                </c:pt>
                <c:pt idx="7">
                  <c:v>4.2528175981715301E-5</c:v>
                </c:pt>
                <c:pt idx="8">
                  <c:v>5.1499257097020799E-5</c:v>
                </c:pt>
                <c:pt idx="9">
                  <c:v>5.1499257097020799E-5</c:v>
                </c:pt>
                <c:pt idx="10">
                  <c:v>6.1192418797873001E-5</c:v>
                </c:pt>
                <c:pt idx="11">
                  <c:v>6.4064370235428201E-5</c:v>
                </c:pt>
                <c:pt idx="12">
                  <c:v>7.0885587774682804E-5</c:v>
                </c:pt>
                <c:pt idx="13">
                  <c:v>7.0885587774682804E-5</c:v>
                </c:pt>
                <c:pt idx="14">
                  <c:v>8.00745037849994E-5</c:v>
                </c:pt>
                <c:pt idx="15">
                  <c:v>8.9263419795315699E-5</c:v>
                </c:pt>
                <c:pt idx="16">
                  <c:v>9.7884854767471606E-5</c:v>
                </c:pt>
                <c:pt idx="17">
                  <c:v>1.06506289739627E-4</c:v>
                </c:pt>
                <c:pt idx="18">
                  <c:v>1.06506289739627E-4</c:v>
                </c:pt>
                <c:pt idx="19">
                  <c:v>1.1619945144048E-4</c:v>
                </c:pt>
                <c:pt idx="20">
                  <c:v>1.21947261504829E-4</c:v>
                </c:pt>
                <c:pt idx="21">
                  <c:v>1.21994489745703E-4</c:v>
                </c:pt>
                <c:pt idx="22">
                  <c:v>1.2201809295220301E-4</c:v>
                </c:pt>
                <c:pt idx="23">
                  <c:v>1.2284202966839099E-4</c:v>
                </c:pt>
                <c:pt idx="24">
                  <c:v>1.2289980077184699E-4</c:v>
                </c:pt>
                <c:pt idx="25">
                  <c:v>1.25469116028398E-4</c:v>
                </c:pt>
                <c:pt idx="26">
                  <c:v>1.26291299238801E-4</c:v>
                </c:pt>
                <c:pt idx="27">
                  <c:v>1.28221450722776E-4</c:v>
                </c:pt>
                <c:pt idx="28">
                  <c:v>1.28238447359763E-4</c:v>
                </c:pt>
                <c:pt idx="29">
                  <c:v>1.28261686768383E-4</c:v>
                </c:pt>
                <c:pt idx="30">
                  <c:v>1.2889724166598201E-4</c:v>
                </c:pt>
                <c:pt idx="31">
                  <c:v>1.29055959405378E-4</c:v>
                </c:pt>
                <c:pt idx="32">
                  <c:v>1.32140499772504E-4</c:v>
                </c:pt>
                <c:pt idx="33">
                  <c:v>1.32140528876334E-4</c:v>
                </c:pt>
                <c:pt idx="34">
                  <c:v>1.36360744363628E-4</c:v>
                </c:pt>
                <c:pt idx="35">
                  <c:v>1.36360744363628E-4</c:v>
                </c:pt>
                <c:pt idx="36">
                  <c:v>1.3708486221730701E-4</c:v>
                </c:pt>
                <c:pt idx="37">
                  <c:v>1.3710299390368199E-4</c:v>
                </c:pt>
                <c:pt idx="38">
                  <c:v>1.3710302300751201E-4</c:v>
                </c:pt>
                <c:pt idx="39">
                  <c:v>1.3731209037359801E-4</c:v>
                </c:pt>
                <c:pt idx="40">
                  <c:v>1.3752171071246299E-4</c:v>
                </c:pt>
                <c:pt idx="41">
                  <c:v>1.39065145049244E-4</c:v>
                </c:pt>
                <c:pt idx="42">
                  <c:v>1.4206230116542399E-4</c:v>
                </c:pt>
                <c:pt idx="43">
                  <c:v>1.42521195812151E-4</c:v>
                </c:pt>
                <c:pt idx="44">
                  <c:v>1.4285373617894899E-4</c:v>
                </c:pt>
                <c:pt idx="45">
                  <c:v>1.4333080616779601E-4</c:v>
                </c:pt>
                <c:pt idx="46">
                  <c:v>1.4400263899005901E-4</c:v>
                </c:pt>
                <c:pt idx="47">
                  <c:v>1.4400265354197499E-4</c:v>
                </c:pt>
                <c:pt idx="48">
                  <c:v>1.48436462040991E-4</c:v>
                </c:pt>
                <c:pt idx="49">
                  <c:v>1.4843649114482099E-4</c:v>
                </c:pt>
                <c:pt idx="50">
                  <c:v>1.5087274368852401E-4</c:v>
                </c:pt>
                <c:pt idx="51">
                  <c:v>1.5105660713743399E-4</c:v>
                </c:pt>
                <c:pt idx="52">
                  <c:v>1.5254900790750999E-4</c:v>
                </c:pt>
                <c:pt idx="53">
                  <c:v>1.5254902245942501E-4</c:v>
                </c:pt>
                <c:pt idx="54">
                  <c:v>1.5727823483757699E-4</c:v>
                </c:pt>
                <c:pt idx="55">
                  <c:v>1.5727829304523801E-4</c:v>
                </c:pt>
                <c:pt idx="56">
                  <c:v>1.5745888231322199E-4</c:v>
                </c:pt>
                <c:pt idx="57">
                  <c:v>1.5745891141705199E-4</c:v>
                </c:pt>
                <c:pt idx="58">
                  <c:v>1.5786787844263001E-4</c:v>
                </c:pt>
                <c:pt idx="59">
                  <c:v>1.5809111937414901E-4</c:v>
                </c:pt>
                <c:pt idx="60">
                  <c:v>1.58150738570839E-4</c:v>
                </c:pt>
                <c:pt idx="61">
                  <c:v>1.58150738570839E-4</c:v>
                </c:pt>
                <c:pt idx="62">
                  <c:v>1.5856146637816001E-4</c:v>
                </c:pt>
                <c:pt idx="63">
                  <c:v>1.63886870723218E-4</c:v>
                </c:pt>
                <c:pt idx="64">
                  <c:v>1.6388692893087899E-4</c:v>
                </c:pt>
                <c:pt idx="65">
                  <c:v>1.6421187319792799E-4</c:v>
                </c:pt>
                <c:pt idx="66">
                  <c:v>1.6974678146652899E-4</c:v>
                </c:pt>
                <c:pt idx="67">
                  <c:v>1.69926119269803E-4</c:v>
                </c:pt>
                <c:pt idx="68">
                  <c:v>1.69926148373634E-4</c:v>
                </c:pt>
                <c:pt idx="69">
                  <c:v>1.69943465152755E-4</c:v>
                </c:pt>
                <c:pt idx="70">
                  <c:v>1.70790415722877E-4</c:v>
                </c:pt>
                <c:pt idx="71">
                  <c:v>1.7083021521102599E-4</c:v>
                </c:pt>
                <c:pt idx="72">
                  <c:v>1.7083021521102599E-4</c:v>
                </c:pt>
                <c:pt idx="73">
                  <c:v>1.7106716404669E-4</c:v>
                </c:pt>
                <c:pt idx="74">
                  <c:v>1.7111112538259501E-4</c:v>
                </c:pt>
                <c:pt idx="75">
                  <c:v>1.7603875312488499E-4</c:v>
                </c:pt>
                <c:pt idx="76">
                  <c:v>1.7621438018977599E-4</c:v>
                </c:pt>
                <c:pt idx="77">
                  <c:v>1.76214394741692E-4</c:v>
                </c:pt>
                <c:pt idx="78">
                  <c:v>1.7630847287364301E-4</c:v>
                </c:pt>
                <c:pt idx="79">
                  <c:v>1.76454690517858E-4</c:v>
                </c:pt>
                <c:pt idx="80">
                  <c:v>1.7671495152171701E-4</c:v>
                </c:pt>
                <c:pt idx="81">
                  <c:v>1.7691137327346899E-4</c:v>
                </c:pt>
                <c:pt idx="82">
                  <c:v>1.7691137327346899E-4</c:v>
                </c:pt>
                <c:pt idx="83">
                  <c:v>1.7941585974767799E-4</c:v>
                </c:pt>
                <c:pt idx="84">
                  <c:v>1.84086937224492E-4</c:v>
                </c:pt>
                <c:pt idx="85">
                  <c:v>1.8417567480355501E-4</c:v>
                </c:pt>
                <c:pt idx="86">
                  <c:v>1.8489675130695099E-4</c:v>
                </c:pt>
                <c:pt idx="87">
                  <c:v>1.8528253713157001E-4</c:v>
                </c:pt>
                <c:pt idx="88">
                  <c:v>1.8528255168348499E-4</c:v>
                </c:pt>
                <c:pt idx="89">
                  <c:v>1.8538961012382101E-4</c:v>
                </c:pt>
                <c:pt idx="90">
                  <c:v>1.8538961012382101E-4</c:v>
                </c:pt>
                <c:pt idx="91">
                  <c:v>1.89797676284797E-4</c:v>
                </c:pt>
                <c:pt idx="92">
                  <c:v>1.90218648640439E-4</c:v>
                </c:pt>
                <c:pt idx="93">
                  <c:v>1.9244948634877801E-4</c:v>
                </c:pt>
                <c:pt idx="94">
                  <c:v>1.9244950090069299E-4</c:v>
                </c:pt>
                <c:pt idx="95">
                  <c:v>1.95160217117518E-4</c:v>
                </c:pt>
                <c:pt idx="96">
                  <c:v>1.95160217117518E-4</c:v>
                </c:pt>
                <c:pt idx="97">
                  <c:v>1.95357672055252E-4</c:v>
                </c:pt>
                <c:pt idx="98">
                  <c:v>1.95357672055252E-4</c:v>
                </c:pt>
                <c:pt idx="99">
                  <c:v>1.98626832570881E-4</c:v>
                </c:pt>
                <c:pt idx="100">
                  <c:v>1.9887021335307501E-4</c:v>
                </c:pt>
                <c:pt idx="101">
                  <c:v>1.99366797460243E-4</c:v>
                </c:pt>
                <c:pt idx="102">
                  <c:v>2.00534166651778E-4</c:v>
                </c:pt>
                <c:pt idx="103">
                  <c:v>2.0311250409577001E-4</c:v>
                </c:pt>
                <c:pt idx="104">
                  <c:v>2.03112518647686E-4</c:v>
                </c:pt>
                <c:pt idx="105">
                  <c:v>2.04145166208036E-4</c:v>
                </c:pt>
                <c:pt idx="106">
                  <c:v>2.04145195311867E-4</c:v>
                </c:pt>
                <c:pt idx="107">
                  <c:v>2.0456447964534199E-4</c:v>
                </c:pt>
                <c:pt idx="108">
                  <c:v>2.06535114557482E-4</c:v>
                </c:pt>
                <c:pt idx="109">
                  <c:v>2.0883860997855701E-4</c:v>
                </c:pt>
                <c:pt idx="110">
                  <c:v>2.10039172088727E-4</c:v>
                </c:pt>
                <c:pt idx="111">
                  <c:v>2.1057925187051299E-4</c:v>
                </c:pt>
                <c:pt idx="112">
                  <c:v>2.10822123335674E-4</c:v>
                </c:pt>
                <c:pt idx="113">
                  <c:v>2.10822152439505E-4</c:v>
                </c:pt>
                <c:pt idx="114">
                  <c:v>2.1241116337478199E-4</c:v>
                </c:pt>
                <c:pt idx="115">
                  <c:v>2.12411177926697E-4</c:v>
                </c:pt>
                <c:pt idx="116">
                  <c:v>2.1474582899827499E-4</c:v>
                </c:pt>
                <c:pt idx="117">
                  <c:v>2.1474582899827499E-4</c:v>
                </c:pt>
                <c:pt idx="118">
                  <c:v>2.1609335090033699E-4</c:v>
                </c:pt>
                <c:pt idx="119">
                  <c:v>2.1769246086478201E-4</c:v>
                </c:pt>
                <c:pt idx="120">
                  <c:v>2.1928576461505099E-4</c:v>
                </c:pt>
                <c:pt idx="121">
                  <c:v>2.22051967284642E-4</c:v>
                </c:pt>
                <c:pt idx="122">
                  <c:v>2.22051967284642E-4</c:v>
                </c:pt>
                <c:pt idx="123">
                  <c:v>2.22789443796501E-4</c:v>
                </c:pt>
                <c:pt idx="124">
                  <c:v>2.2278945834841601E-4</c:v>
                </c:pt>
                <c:pt idx="125">
                  <c:v>2.2335423273034399E-4</c:v>
                </c:pt>
                <c:pt idx="126">
                  <c:v>2.2335429093800499E-4</c:v>
                </c:pt>
                <c:pt idx="127">
                  <c:v>2.23590395762585E-4</c:v>
                </c:pt>
                <c:pt idx="128">
                  <c:v>2.2422583424486201E-4</c:v>
                </c:pt>
                <c:pt idx="129">
                  <c:v>2.2422587790060799E-4</c:v>
                </c:pt>
                <c:pt idx="130">
                  <c:v>2.2437422012444599E-4</c:v>
                </c:pt>
                <c:pt idx="131">
                  <c:v>2.24374234676361E-4</c:v>
                </c:pt>
                <c:pt idx="132">
                  <c:v>2.2901025658939001E-4</c:v>
                </c:pt>
                <c:pt idx="133">
                  <c:v>2.3110526672098799E-4</c:v>
                </c:pt>
                <c:pt idx="134">
                  <c:v>2.3115704243537001E-4</c:v>
                </c:pt>
                <c:pt idx="135">
                  <c:v>2.3115705698728599E-4</c:v>
                </c:pt>
                <c:pt idx="136">
                  <c:v>2.3135727678891301E-4</c:v>
                </c:pt>
                <c:pt idx="137">
                  <c:v>2.31399637414142E-4</c:v>
                </c:pt>
                <c:pt idx="138">
                  <c:v>2.3494778724852901E-4</c:v>
                </c:pt>
                <c:pt idx="139">
                  <c:v>2.3494781635236E-4</c:v>
                </c:pt>
                <c:pt idx="140">
                  <c:v>2.3501602117903501E-4</c:v>
                </c:pt>
                <c:pt idx="141">
                  <c:v>2.3554590006824599E-4</c:v>
                </c:pt>
                <c:pt idx="142">
                  <c:v>2.3675106058362901E-4</c:v>
                </c:pt>
                <c:pt idx="143">
                  <c:v>2.40528490394354E-4</c:v>
                </c:pt>
                <c:pt idx="144">
                  <c:v>2.41522546275519E-4</c:v>
                </c:pt>
                <c:pt idx="145">
                  <c:v>2.4362555996049201E-4</c:v>
                </c:pt>
                <c:pt idx="146">
                  <c:v>2.4362555996049201E-4</c:v>
                </c:pt>
                <c:pt idx="147">
                  <c:v>2.4454804952256398E-4</c:v>
                </c:pt>
                <c:pt idx="148">
                  <c:v>2.4840241530910102E-4</c:v>
                </c:pt>
                <c:pt idx="149">
                  <c:v>2.49674107180908E-4</c:v>
                </c:pt>
                <c:pt idx="150">
                  <c:v>2.4993342231027798E-4</c:v>
                </c:pt>
                <c:pt idx="151">
                  <c:v>2.50116747338325E-4</c:v>
                </c:pt>
                <c:pt idx="152">
                  <c:v>2.50116747338325E-4</c:v>
                </c:pt>
                <c:pt idx="153">
                  <c:v>2.5045513757504501E-4</c:v>
                </c:pt>
                <c:pt idx="154">
                  <c:v>2.5108241243287899E-4</c:v>
                </c:pt>
                <c:pt idx="155">
                  <c:v>2.53924197750166E-4</c:v>
                </c:pt>
                <c:pt idx="156">
                  <c:v>2.5509283295832601E-4</c:v>
                </c:pt>
                <c:pt idx="157">
                  <c:v>2.5524830562062599E-4</c:v>
                </c:pt>
                <c:pt idx="158">
                  <c:v>2.5544528034515701E-4</c:v>
                </c:pt>
                <c:pt idx="159">
                  <c:v>2.5689820176921801E-4</c:v>
                </c:pt>
                <c:pt idx="160">
                  <c:v>2.5689823087304798E-4</c:v>
                </c:pt>
                <c:pt idx="161">
                  <c:v>2.6061572134494798E-4</c:v>
                </c:pt>
                <c:pt idx="162">
                  <c:v>2.6101848925463899E-4</c:v>
                </c:pt>
                <c:pt idx="163">
                  <c:v>2.6101851835846901E-4</c:v>
                </c:pt>
                <c:pt idx="164">
                  <c:v>2.6330930995754898E-4</c:v>
                </c:pt>
                <c:pt idx="165">
                  <c:v>4.1549856541678299E-4</c:v>
                </c:pt>
                <c:pt idx="166">
                  <c:v>4.1549856541678299E-4</c:v>
                </c:pt>
                <c:pt idx="167">
                  <c:v>4.1549856541678299E-4</c:v>
                </c:pt>
                <c:pt idx="168">
                  <c:v>4.1549856541678299E-4</c:v>
                </c:pt>
                <c:pt idx="169">
                  <c:v>4.1549856541678299E-4</c:v>
                </c:pt>
                <c:pt idx="170">
                  <c:v>4.1549856541678299E-4</c:v>
                </c:pt>
              </c:numCache>
            </c:numRef>
          </c:xVal>
          <c:yVal>
            <c:numRef>
              <c:f>POR!$B$2:$B$172</c:f>
              <c:numCache>
                <c:formatCode>General</c:formatCode>
                <c:ptCount val="171"/>
                <c:pt idx="0">
                  <c:v>23.294303894042969</c:v>
                </c:pt>
                <c:pt idx="1">
                  <c:v>21.16922569274902</c:v>
                </c:pt>
                <c:pt idx="2">
                  <c:v>74.988418579101548</c:v>
                </c:pt>
                <c:pt idx="3">
                  <c:v>21.16922569274902</c:v>
                </c:pt>
                <c:pt idx="4">
                  <c:v>30.316801071166989</c:v>
                </c:pt>
                <c:pt idx="5">
                  <c:v>0</c:v>
                </c:pt>
                <c:pt idx="6">
                  <c:v>21.16922569274902</c:v>
                </c:pt>
                <c:pt idx="7">
                  <c:v>68.767906188964844</c:v>
                </c:pt>
                <c:pt idx="8">
                  <c:v>23.294303894042969</c:v>
                </c:pt>
                <c:pt idx="9">
                  <c:v>30.316801071166989</c:v>
                </c:pt>
                <c:pt idx="10">
                  <c:v>74.988418579101548</c:v>
                </c:pt>
                <c:pt idx="11">
                  <c:v>30.316801071166989</c:v>
                </c:pt>
                <c:pt idx="12">
                  <c:v>55.006492614746087</c:v>
                </c:pt>
                <c:pt idx="13">
                  <c:v>27.008903503417969</c:v>
                </c:pt>
                <c:pt idx="14">
                  <c:v>74.988418579101548</c:v>
                </c:pt>
                <c:pt idx="15">
                  <c:v>23.294303894042969</c:v>
                </c:pt>
                <c:pt idx="16">
                  <c:v>68.767906188964844</c:v>
                </c:pt>
                <c:pt idx="17">
                  <c:v>21.16922569274902</c:v>
                </c:pt>
                <c:pt idx="18">
                  <c:v>23.294303894042969</c:v>
                </c:pt>
                <c:pt idx="19">
                  <c:v>81.84954833984375</c:v>
                </c:pt>
                <c:pt idx="20">
                  <c:v>81.84954833984375</c:v>
                </c:pt>
                <c:pt idx="21">
                  <c:v>81.84954833984375</c:v>
                </c:pt>
                <c:pt idx="22">
                  <c:v>81.84954833984375</c:v>
                </c:pt>
                <c:pt idx="23">
                  <c:v>81.84954833984375</c:v>
                </c:pt>
                <c:pt idx="24">
                  <c:v>109.2532958984375</c:v>
                </c:pt>
                <c:pt idx="25">
                  <c:v>117.12896728515619</c:v>
                </c:pt>
                <c:pt idx="26">
                  <c:v>117.12896728515619</c:v>
                </c:pt>
                <c:pt idx="27">
                  <c:v>117.12896728515619</c:v>
                </c:pt>
                <c:pt idx="28">
                  <c:v>117.12896728515619</c:v>
                </c:pt>
                <c:pt idx="29">
                  <c:v>117.12896728515619</c:v>
                </c:pt>
                <c:pt idx="30">
                  <c:v>117.12896728515619</c:v>
                </c:pt>
                <c:pt idx="31">
                  <c:v>117.12896728515619</c:v>
                </c:pt>
                <c:pt idx="32">
                  <c:v>117.12896728515619</c:v>
                </c:pt>
                <c:pt idx="33">
                  <c:v>131.66056823730469</c:v>
                </c:pt>
                <c:pt idx="34">
                  <c:v>131.66056823730469</c:v>
                </c:pt>
                <c:pt idx="35">
                  <c:v>130.7759704589844</c:v>
                </c:pt>
                <c:pt idx="36">
                  <c:v>130.7759704589844</c:v>
                </c:pt>
                <c:pt idx="37">
                  <c:v>147.9040832519531</c:v>
                </c:pt>
                <c:pt idx="38">
                  <c:v>146.79292297363281</c:v>
                </c:pt>
                <c:pt idx="39">
                  <c:v>146.79292297363281</c:v>
                </c:pt>
                <c:pt idx="40">
                  <c:v>146.79292297363281</c:v>
                </c:pt>
                <c:pt idx="41">
                  <c:v>147.9040832519531</c:v>
                </c:pt>
                <c:pt idx="42">
                  <c:v>147.9040832519531</c:v>
                </c:pt>
                <c:pt idx="43">
                  <c:v>154.50883483886719</c:v>
                </c:pt>
                <c:pt idx="44">
                  <c:v>167.6761474609375</c:v>
                </c:pt>
                <c:pt idx="45">
                  <c:v>167.6761474609375</c:v>
                </c:pt>
                <c:pt idx="46">
                  <c:v>167.6761474609375</c:v>
                </c:pt>
                <c:pt idx="47">
                  <c:v>182.180908203125</c:v>
                </c:pt>
                <c:pt idx="48">
                  <c:v>182.180908203125</c:v>
                </c:pt>
                <c:pt idx="49">
                  <c:v>188.22891235351571</c:v>
                </c:pt>
                <c:pt idx="50">
                  <c:v>188.22891235351571</c:v>
                </c:pt>
                <c:pt idx="51">
                  <c:v>188.22891235351571</c:v>
                </c:pt>
                <c:pt idx="52">
                  <c:v>188.22891235351571</c:v>
                </c:pt>
                <c:pt idx="53">
                  <c:v>192.56501770019531</c:v>
                </c:pt>
                <c:pt idx="54">
                  <c:v>192.56501770019531</c:v>
                </c:pt>
                <c:pt idx="55">
                  <c:v>202.00578308105469</c:v>
                </c:pt>
                <c:pt idx="56">
                  <c:v>202.00578308105469</c:v>
                </c:pt>
                <c:pt idx="57">
                  <c:v>196.56242370605469</c:v>
                </c:pt>
                <c:pt idx="58">
                  <c:v>196.56242370605469</c:v>
                </c:pt>
                <c:pt idx="59">
                  <c:v>196.56242370605469</c:v>
                </c:pt>
                <c:pt idx="60">
                  <c:v>196.56242370605469</c:v>
                </c:pt>
                <c:pt idx="61">
                  <c:v>216.97496032714841</c:v>
                </c:pt>
                <c:pt idx="62">
                  <c:v>216.97496032714841</c:v>
                </c:pt>
                <c:pt idx="63">
                  <c:v>216.97496032714841</c:v>
                </c:pt>
                <c:pt idx="64">
                  <c:v>206.73149108886719</c:v>
                </c:pt>
                <c:pt idx="65">
                  <c:v>206.73149108886719</c:v>
                </c:pt>
                <c:pt idx="66">
                  <c:v>216.97496032714841</c:v>
                </c:pt>
                <c:pt idx="67">
                  <c:v>226.7798767089844</c:v>
                </c:pt>
                <c:pt idx="68">
                  <c:v>226.68673706054699</c:v>
                </c:pt>
                <c:pt idx="69">
                  <c:v>226.68673706054699</c:v>
                </c:pt>
                <c:pt idx="70">
                  <c:v>226.68673706054699</c:v>
                </c:pt>
                <c:pt idx="71">
                  <c:v>226.68673706054699</c:v>
                </c:pt>
                <c:pt idx="72">
                  <c:v>225.38502502441409</c:v>
                </c:pt>
                <c:pt idx="73">
                  <c:v>225.38502502441409</c:v>
                </c:pt>
                <c:pt idx="74">
                  <c:v>225.38502502441409</c:v>
                </c:pt>
                <c:pt idx="75">
                  <c:v>235.09815979003909</c:v>
                </c:pt>
                <c:pt idx="76">
                  <c:v>235.09815979003909</c:v>
                </c:pt>
                <c:pt idx="77">
                  <c:v>232.1437072753906</c:v>
                </c:pt>
                <c:pt idx="78">
                  <c:v>232.1437072753906</c:v>
                </c:pt>
                <c:pt idx="79">
                  <c:v>232.1437072753906</c:v>
                </c:pt>
                <c:pt idx="80">
                  <c:v>235.09815979003909</c:v>
                </c:pt>
                <c:pt idx="81">
                  <c:v>237.58758544921869</c:v>
                </c:pt>
                <c:pt idx="82">
                  <c:v>239.31217956542969</c:v>
                </c:pt>
                <c:pt idx="83">
                  <c:v>239.31217956542969</c:v>
                </c:pt>
                <c:pt idx="84">
                  <c:v>247.19580078125</c:v>
                </c:pt>
                <c:pt idx="85">
                  <c:v>247.19580078125</c:v>
                </c:pt>
                <c:pt idx="86">
                  <c:v>247.19580078125</c:v>
                </c:pt>
                <c:pt idx="87">
                  <c:v>247.19580078125</c:v>
                </c:pt>
                <c:pt idx="88">
                  <c:v>245.80134582519531</c:v>
                </c:pt>
                <c:pt idx="89">
                  <c:v>245.80134582519531</c:v>
                </c:pt>
                <c:pt idx="90">
                  <c:v>252.24142456054679</c:v>
                </c:pt>
                <c:pt idx="91">
                  <c:v>252.24142456054679</c:v>
                </c:pt>
                <c:pt idx="92">
                  <c:v>252.24142456054679</c:v>
                </c:pt>
                <c:pt idx="93">
                  <c:v>252.24142456054679</c:v>
                </c:pt>
                <c:pt idx="94">
                  <c:v>253.12413024902341</c:v>
                </c:pt>
                <c:pt idx="95">
                  <c:v>253.12413024902341</c:v>
                </c:pt>
                <c:pt idx="96">
                  <c:v>260.25173950195312</c:v>
                </c:pt>
                <c:pt idx="97">
                  <c:v>260.25173950195312</c:v>
                </c:pt>
                <c:pt idx="98">
                  <c:v>262.95709228515631</c:v>
                </c:pt>
                <c:pt idx="99">
                  <c:v>262.95709228515631</c:v>
                </c:pt>
                <c:pt idx="100">
                  <c:v>262.95709228515631</c:v>
                </c:pt>
                <c:pt idx="101">
                  <c:v>264.11645507812477</c:v>
                </c:pt>
                <c:pt idx="102">
                  <c:v>262.95709228515631</c:v>
                </c:pt>
                <c:pt idx="103">
                  <c:v>266.95840454101562</c:v>
                </c:pt>
                <c:pt idx="104">
                  <c:v>272.6846923828125</c:v>
                </c:pt>
                <c:pt idx="105">
                  <c:v>272.6846923828125</c:v>
                </c:pt>
                <c:pt idx="106">
                  <c:v>266.33013916015619</c:v>
                </c:pt>
                <c:pt idx="107">
                  <c:v>266.33013916015619</c:v>
                </c:pt>
                <c:pt idx="108">
                  <c:v>266.95840454101562</c:v>
                </c:pt>
                <c:pt idx="109">
                  <c:v>272.6846923828125</c:v>
                </c:pt>
                <c:pt idx="110">
                  <c:v>266.95840454101562</c:v>
                </c:pt>
                <c:pt idx="111">
                  <c:v>273.27426147460932</c:v>
                </c:pt>
                <c:pt idx="112">
                  <c:v>273.27426147460932</c:v>
                </c:pt>
                <c:pt idx="113">
                  <c:v>274.82055664062477</c:v>
                </c:pt>
                <c:pt idx="114">
                  <c:v>274.82055664062477</c:v>
                </c:pt>
                <c:pt idx="115">
                  <c:v>277.5247802734375</c:v>
                </c:pt>
                <c:pt idx="116">
                  <c:v>277.5247802734375</c:v>
                </c:pt>
                <c:pt idx="117">
                  <c:v>274.74163818359369</c:v>
                </c:pt>
                <c:pt idx="118">
                  <c:v>274.74163818359369</c:v>
                </c:pt>
                <c:pt idx="119">
                  <c:v>274.051025390625</c:v>
                </c:pt>
                <c:pt idx="120">
                  <c:v>282.21313476562477</c:v>
                </c:pt>
                <c:pt idx="121">
                  <c:v>282.21313476562477</c:v>
                </c:pt>
                <c:pt idx="122">
                  <c:v>279.5581970214842</c:v>
                </c:pt>
                <c:pt idx="123">
                  <c:v>279.5581970214842</c:v>
                </c:pt>
                <c:pt idx="124">
                  <c:v>282.60943603515631</c:v>
                </c:pt>
                <c:pt idx="125">
                  <c:v>282.60943603515631</c:v>
                </c:pt>
                <c:pt idx="126">
                  <c:v>278.79187011718727</c:v>
                </c:pt>
                <c:pt idx="127">
                  <c:v>278.79187011718727</c:v>
                </c:pt>
                <c:pt idx="128">
                  <c:v>282.60943603515631</c:v>
                </c:pt>
                <c:pt idx="129">
                  <c:v>283.08917236328119</c:v>
                </c:pt>
                <c:pt idx="130">
                  <c:v>283.08917236328119</c:v>
                </c:pt>
                <c:pt idx="131">
                  <c:v>286.5621032714842</c:v>
                </c:pt>
                <c:pt idx="132">
                  <c:v>286.5621032714842</c:v>
                </c:pt>
                <c:pt idx="133">
                  <c:v>286.5621032714842</c:v>
                </c:pt>
                <c:pt idx="134">
                  <c:v>286.5621032714842</c:v>
                </c:pt>
                <c:pt idx="135">
                  <c:v>285.46170043945318</c:v>
                </c:pt>
                <c:pt idx="136">
                  <c:v>285.46170043945318</c:v>
                </c:pt>
                <c:pt idx="137">
                  <c:v>285.46170043945318</c:v>
                </c:pt>
                <c:pt idx="138">
                  <c:v>285.46170043945318</c:v>
                </c:pt>
                <c:pt idx="139">
                  <c:v>287.89279174804682</c:v>
                </c:pt>
                <c:pt idx="140">
                  <c:v>287.89279174804682</c:v>
                </c:pt>
                <c:pt idx="141">
                  <c:v>285.46170043945318</c:v>
                </c:pt>
                <c:pt idx="142">
                  <c:v>287.6197509765625</c:v>
                </c:pt>
                <c:pt idx="143">
                  <c:v>287.6197509765625</c:v>
                </c:pt>
                <c:pt idx="144">
                  <c:v>287.6197509765625</c:v>
                </c:pt>
                <c:pt idx="145">
                  <c:v>287.6197509765625</c:v>
                </c:pt>
                <c:pt idx="146">
                  <c:v>293.29495239257812</c:v>
                </c:pt>
                <c:pt idx="147">
                  <c:v>293.29495239257812</c:v>
                </c:pt>
                <c:pt idx="148">
                  <c:v>293.29495239257812</c:v>
                </c:pt>
                <c:pt idx="149">
                  <c:v>293.29495239257812</c:v>
                </c:pt>
                <c:pt idx="150">
                  <c:v>293.29495239257812</c:v>
                </c:pt>
                <c:pt idx="151">
                  <c:v>295.67752075195318</c:v>
                </c:pt>
                <c:pt idx="152">
                  <c:v>295.82705688476568</c:v>
                </c:pt>
                <c:pt idx="153">
                  <c:v>295.82705688476568</c:v>
                </c:pt>
                <c:pt idx="154">
                  <c:v>295.82705688476568</c:v>
                </c:pt>
                <c:pt idx="155">
                  <c:v>295.82705688476568</c:v>
                </c:pt>
                <c:pt idx="156">
                  <c:v>295.82705688476568</c:v>
                </c:pt>
                <c:pt idx="157">
                  <c:v>295.82705688476568</c:v>
                </c:pt>
                <c:pt idx="158">
                  <c:v>295.82705688476568</c:v>
                </c:pt>
                <c:pt idx="159">
                  <c:v>295.82705688476568</c:v>
                </c:pt>
                <c:pt idx="160">
                  <c:v>295.18939208984381</c:v>
                </c:pt>
                <c:pt idx="161">
                  <c:v>295.18939208984381</c:v>
                </c:pt>
                <c:pt idx="162">
                  <c:v>296.32711791992182</c:v>
                </c:pt>
                <c:pt idx="163">
                  <c:v>298.3045349121092</c:v>
                </c:pt>
                <c:pt idx="164">
                  <c:v>298.3045349121092</c:v>
                </c:pt>
                <c:pt idx="165">
                  <c:v>297.46249389648432</c:v>
                </c:pt>
                <c:pt idx="166">
                  <c:v>297.46810913085932</c:v>
                </c:pt>
                <c:pt idx="167">
                  <c:v>297.68655395507801</c:v>
                </c:pt>
                <c:pt idx="168">
                  <c:v>297.4568786621092</c:v>
                </c:pt>
                <c:pt idx="169">
                  <c:v>297.64718627929699</c:v>
                </c:pt>
                <c:pt idx="170">
                  <c:v>297.63772583007818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5DE5-40A2-A421-1E5CA9222727}"/>
            </c:ext>
          </c:extLst>
        </c:ser>
        <c:ser>
          <c:idx val="1"/>
          <c:order val="1"/>
          <c:tx>
            <c:v>POR Tumor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POR!$D$2:$D$162</c:f>
              <c:numCache>
                <c:formatCode>General</c:formatCode>
                <c:ptCount val="161"/>
                <c:pt idx="0">
                  <c:v>0</c:v>
                </c:pt>
                <c:pt idx="1">
                  <c:v>0</c:v>
                </c:pt>
                <c:pt idx="2">
                  <c:v>9.8000928119290705E-6</c:v>
                </c:pt>
                <c:pt idx="3">
                  <c:v>1.96001856238581E-5</c:v>
                </c:pt>
                <c:pt idx="4">
                  <c:v>2.94002784357872E-5</c:v>
                </c:pt>
                <c:pt idx="5">
                  <c:v>3.4327895264141302E-5</c:v>
                </c:pt>
                <c:pt idx="6">
                  <c:v>3.9200371247716302E-5</c:v>
                </c:pt>
                <c:pt idx="7">
                  <c:v>3.9200371247716302E-5</c:v>
                </c:pt>
                <c:pt idx="8">
                  <c:v>4.9000464059645303E-5</c:v>
                </c:pt>
                <c:pt idx="9">
                  <c:v>4.9000464059645303E-5</c:v>
                </c:pt>
                <c:pt idx="10">
                  <c:v>5.3928222769172903E-5</c:v>
                </c:pt>
                <c:pt idx="11">
                  <c:v>5.3928222769172903E-5</c:v>
                </c:pt>
                <c:pt idx="12">
                  <c:v>6.3672887335997102E-5</c:v>
                </c:pt>
                <c:pt idx="13">
                  <c:v>6.8601089878939106E-5</c:v>
                </c:pt>
                <c:pt idx="14">
                  <c:v>7.3562725447118296E-5</c:v>
                </c:pt>
                <c:pt idx="15">
                  <c:v>7.8548808232881102E-5</c:v>
                </c:pt>
                <c:pt idx="16">
                  <c:v>7.8548808232881102E-5</c:v>
                </c:pt>
                <c:pt idx="17">
                  <c:v>8.3553451986517798E-5</c:v>
                </c:pt>
                <c:pt idx="18">
                  <c:v>8.3553451986517798E-5</c:v>
                </c:pt>
                <c:pt idx="19">
                  <c:v>8.3553451986517798E-5</c:v>
                </c:pt>
                <c:pt idx="20">
                  <c:v>8.8573433458805098E-5</c:v>
                </c:pt>
                <c:pt idx="21">
                  <c:v>8.8573433458805098E-5</c:v>
                </c:pt>
                <c:pt idx="22">
                  <c:v>9.3605922302231396E-5</c:v>
                </c:pt>
                <c:pt idx="23">
                  <c:v>9.3605922302231396E-5</c:v>
                </c:pt>
                <c:pt idx="24">
                  <c:v>9.86498416750694E-5</c:v>
                </c:pt>
                <c:pt idx="25">
                  <c:v>9.8651260486804098E-5</c:v>
                </c:pt>
                <c:pt idx="26">
                  <c:v>1.03704493085388E-4</c:v>
                </c:pt>
                <c:pt idx="27">
                  <c:v>1.08768763311673E-4</c:v>
                </c:pt>
                <c:pt idx="28">
                  <c:v>1.08768763311673E-4</c:v>
                </c:pt>
                <c:pt idx="29">
                  <c:v>1.13842528662644E-4</c:v>
                </c:pt>
                <c:pt idx="30">
                  <c:v>1.1892569455085301E-4</c:v>
                </c:pt>
                <c:pt idx="31">
                  <c:v>1.1892569455085301E-4</c:v>
                </c:pt>
                <c:pt idx="32">
                  <c:v>1.2401840649545201E-4</c:v>
                </c:pt>
                <c:pt idx="33">
                  <c:v>1.2912029342260201E-4</c:v>
                </c:pt>
                <c:pt idx="34">
                  <c:v>1.2912263628095399E-4</c:v>
                </c:pt>
                <c:pt idx="35">
                  <c:v>1.29124979139306E-4</c:v>
                </c:pt>
                <c:pt idx="36">
                  <c:v>1.3423711061477699E-4</c:v>
                </c:pt>
                <c:pt idx="37">
                  <c:v>1.3423711061477699E-4</c:v>
                </c:pt>
                <c:pt idx="38">
                  <c:v>1.3935989409219501E-4</c:v>
                </c:pt>
                <c:pt idx="39">
                  <c:v>1.3936533650849001E-4</c:v>
                </c:pt>
                <c:pt idx="40">
                  <c:v>1.3936805771663801E-4</c:v>
                </c:pt>
                <c:pt idx="41">
                  <c:v>1.44499776070006E-4</c:v>
                </c:pt>
                <c:pt idx="42">
                  <c:v>1.44499776070006E-4</c:v>
                </c:pt>
                <c:pt idx="43">
                  <c:v>1.49646977661178E-4</c:v>
                </c:pt>
                <c:pt idx="44">
                  <c:v>1.5480876027140799E-4</c:v>
                </c:pt>
                <c:pt idx="45">
                  <c:v>1.5480876027140799E-4</c:v>
                </c:pt>
                <c:pt idx="46">
                  <c:v>1.5481203445233399E-4</c:v>
                </c:pt>
                <c:pt idx="47">
                  <c:v>1.5998767048586201E-4</c:v>
                </c:pt>
                <c:pt idx="48">
                  <c:v>1.5998767048586201E-4</c:v>
                </c:pt>
                <c:pt idx="49">
                  <c:v>1.5999120660126201E-4</c:v>
                </c:pt>
                <c:pt idx="50">
                  <c:v>1.65187142556533E-4</c:v>
                </c:pt>
                <c:pt idx="51">
                  <c:v>1.6519082419108599E-4</c:v>
                </c:pt>
                <c:pt idx="52">
                  <c:v>1.70412255101837E-4</c:v>
                </c:pt>
                <c:pt idx="53">
                  <c:v>1.7041612591128799E-4</c:v>
                </c:pt>
                <c:pt idx="54">
                  <c:v>1.75670254975557E-4</c:v>
                </c:pt>
                <c:pt idx="55">
                  <c:v>1.75670254975557E-4</c:v>
                </c:pt>
                <c:pt idx="56">
                  <c:v>1.75674358615652E-4</c:v>
                </c:pt>
                <c:pt idx="57">
                  <c:v>1.80973118403926E-4</c:v>
                </c:pt>
                <c:pt idx="58">
                  <c:v>1.80973118403926E-4</c:v>
                </c:pt>
                <c:pt idx="59">
                  <c:v>1.8097749853041001E-4</c:v>
                </c:pt>
                <c:pt idx="60">
                  <c:v>1.8633845320437101E-4</c:v>
                </c:pt>
                <c:pt idx="61">
                  <c:v>1.8633845320437101E-4</c:v>
                </c:pt>
                <c:pt idx="62">
                  <c:v>1.86342687811702E-4</c:v>
                </c:pt>
                <c:pt idx="63">
                  <c:v>1.9138943753205199E-4</c:v>
                </c:pt>
                <c:pt idx="64">
                  <c:v>1.9139386131428201E-4</c:v>
                </c:pt>
                <c:pt idx="65">
                  <c:v>1.9644011626951399E-4</c:v>
                </c:pt>
                <c:pt idx="66">
                  <c:v>1.9644470012281101E-4</c:v>
                </c:pt>
                <c:pt idx="67">
                  <c:v>2.0149044576101E-4</c:v>
                </c:pt>
                <c:pt idx="68">
                  <c:v>2.0149520423729E-4</c:v>
                </c:pt>
                <c:pt idx="69">
                  <c:v>2.06540615181439E-4</c:v>
                </c:pt>
                <c:pt idx="70">
                  <c:v>2.0654554828070099E-4</c:v>
                </c:pt>
                <c:pt idx="71">
                  <c:v>2.1159055177122401E-4</c:v>
                </c:pt>
                <c:pt idx="72">
                  <c:v>2.1159564494155301E-4</c:v>
                </c:pt>
                <c:pt idx="73">
                  <c:v>2.16640255530365E-4</c:v>
                </c:pt>
                <c:pt idx="74">
                  <c:v>2.1664552332367699E-4</c:v>
                </c:pt>
                <c:pt idx="75">
                  <c:v>2.2168968280311701E-4</c:v>
                </c:pt>
                <c:pt idx="76">
                  <c:v>2.2169512521941201E-4</c:v>
                </c:pt>
                <c:pt idx="77">
                  <c:v>2.26738993660547E-4</c:v>
                </c:pt>
                <c:pt idx="78">
                  <c:v>2.2674459614791E-4</c:v>
                </c:pt>
                <c:pt idx="79">
                  <c:v>2.3178807168733299E-4</c:v>
                </c:pt>
                <c:pt idx="80">
                  <c:v>2.3179383424576399E-4</c:v>
                </c:pt>
                <c:pt idx="81">
                  <c:v>2.3683697509113699E-4</c:v>
                </c:pt>
                <c:pt idx="82">
                  <c:v>2.3683697509113699E-4</c:v>
                </c:pt>
                <c:pt idx="83">
                  <c:v>2.3684352345299E-4</c:v>
                </c:pt>
                <c:pt idx="84">
                  <c:v>2.4234558804892001E-4</c:v>
                </c:pt>
                <c:pt idx="85">
                  <c:v>2.4235223827417899E-4</c:v>
                </c:pt>
                <c:pt idx="86">
                  <c:v>2.4778902297839501E-4</c:v>
                </c:pt>
                <c:pt idx="87">
                  <c:v>2.4778902297839501E-4</c:v>
                </c:pt>
                <c:pt idx="88">
                  <c:v>2.47795745963231E-4</c:v>
                </c:pt>
                <c:pt idx="89">
                  <c:v>2.47795745963231E-4</c:v>
                </c:pt>
                <c:pt idx="90">
                  <c:v>2.47795745963231E-4</c:v>
                </c:pt>
                <c:pt idx="91">
                  <c:v>2.5318792904727199E-4</c:v>
                </c:pt>
                <c:pt idx="92">
                  <c:v>2.5318792904727199E-4</c:v>
                </c:pt>
                <c:pt idx="93">
                  <c:v>2.5319479755125902E-4</c:v>
                </c:pt>
                <c:pt idx="94">
                  <c:v>2.5855447165668E-4</c:v>
                </c:pt>
                <c:pt idx="95">
                  <c:v>2.5855447165668E-4</c:v>
                </c:pt>
                <c:pt idx="96">
                  <c:v>2.5856151478365102E-4</c:v>
                </c:pt>
                <c:pt idx="97">
                  <c:v>2.6389647973701401E-4</c:v>
                </c:pt>
                <c:pt idx="98">
                  <c:v>2.6389647973701401E-4</c:v>
                </c:pt>
                <c:pt idx="99">
                  <c:v>2.6389650884084398E-4</c:v>
                </c:pt>
                <c:pt idx="100">
                  <c:v>2.6390366838313601E-4</c:v>
                </c:pt>
                <c:pt idx="101">
                  <c:v>2.6921901735477198E-4</c:v>
                </c:pt>
                <c:pt idx="102">
                  <c:v>2.6921901735477198E-4</c:v>
                </c:pt>
                <c:pt idx="103">
                  <c:v>2.69226264208555E-4</c:v>
                </c:pt>
                <c:pt idx="104">
                  <c:v>2.7452540234662598E-4</c:v>
                </c:pt>
                <c:pt idx="105">
                  <c:v>2.7452540234662598E-4</c:v>
                </c:pt>
                <c:pt idx="106">
                  <c:v>2.7453276561573202E-4</c:v>
                </c:pt>
                <c:pt idx="107">
                  <c:v>2.7981851599179197E-4</c:v>
                </c:pt>
                <c:pt idx="108">
                  <c:v>2.7981851599179197E-4</c:v>
                </c:pt>
                <c:pt idx="109">
                  <c:v>2.7982599567621898E-4</c:v>
                </c:pt>
                <c:pt idx="110">
                  <c:v>2.7982599567621898E-4</c:v>
                </c:pt>
                <c:pt idx="111">
                  <c:v>2.7982599567621898E-4</c:v>
                </c:pt>
                <c:pt idx="112">
                  <c:v>2.8510022093541899E-4</c:v>
                </c:pt>
                <c:pt idx="113">
                  <c:v>2.8510022093541899E-4</c:v>
                </c:pt>
                <c:pt idx="114">
                  <c:v>2.8510022093541899E-4</c:v>
                </c:pt>
                <c:pt idx="115">
                  <c:v>2.8510767151601602E-4</c:v>
                </c:pt>
                <c:pt idx="116">
                  <c:v>2.9037197236903001E-4</c:v>
                </c:pt>
                <c:pt idx="117">
                  <c:v>2.9037197236903001E-4</c:v>
                </c:pt>
                <c:pt idx="118">
                  <c:v>2.9037942294962699E-4</c:v>
                </c:pt>
                <c:pt idx="119">
                  <c:v>2.9563499265350401E-4</c:v>
                </c:pt>
                <c:pt idx="120">
                  <c:v>2.9563499265350401E-4</c:v>
                </c:pt>
                <c:pt idx="121">
                  <c:v>2.9564238502644002E-4</c:v>
                </c:pt>
                <c:pt idx="122">
                  <c:v>3.00890096696094E-4</c:v>
                </c:pt>
                <c:pt idx="123">
                  <c:v>3.00890096696094E-4</c:v>
                </c:pt>
                <c:pt idx="124">
                  <c:v>3.0089728534221698E-4</c:v>
                </c:pt>
                <c:pt idx="125">
                  <c:v>3.0613827402703502E-4</c:v>
                </c:pt>
                <c:pt idx="126">
                  <c:v>3.0613827402703502E-4</c:v>
                </c:pt>
                <c:pt idx="127">
                  <c:v>3.0614508432336097E-4</c:v>
                </c:pt>
                <c:pt idx="128">
                  <c:v>3.1138028134591899E-4</c:v>
                </c:pt>
                <c:pt idx="129">
                  <c:v>3.1138653866946703E-4</c:v>
                </c:pt>
                <c:pt idx="130">
                  <c:v>3.1661658431403301E-4</c:v>
                </c:pt>
                <c:pt idx="131">
                  <c:v>3.1662199762649802E-4</c:v>
                </c:pt>
                <c:pt idx="132">
                  <c:v>3.2184793963096998E-4</c:v>
                </c:pt>
                <c:pt idx="133">
                  <c:v>3.2184793963096998E-4</c:v>
                </c:pt>
                <c:pt idx="134">
                  <c:v>3.2185215968638702E-4</c:v>
                </c:pt>
                <c:pt idx="135">
                  <c:v>3.27074958477169E-4</c:v>
                </c:pt>
                <c:pt idx="136">
                  <c:v>3.27074958477169E-4</c:v>
                </c:pt>
                <c:pt idx="137">
                  <c:v>3.3229819382540898E-4</c:v>
                </c:pt>
                <c:pt idx="138">
                  <c:v>3.3229819382540898E-4</c:v>
                </c:pt>
                <c:pt idx="139">
                  <c:v>3.33614996634424E-4</c:v>
                </c:pt>
                <c:pt idx="140">
                  <c:v>3.33614996634424E-4</c:v>
                </c:pt>
                <c:pt idx="141">
                  <c:v>3.3751642331481002E-4</c:v>
                </c:pt>
                <c:pt idx="142">
                  <c:v>3.4273511846549798E-4</c:v>
                </c:pt>
                <c:pt idx="143">
                  <c:v>3.42739862389862E-4</c:v>
                </c:pt>
                <c:pt idx="144">
                  <c:v>3.42739862389862E-4</c:v>
                </c:pt>
                <c:pt idx="145">
                  <c:v>3.4794842940755199E-4</c:v>
                </c:pt>
                <c:pt idx="146">
                  <c:v>3.4794842940755199E-4</c:v>
                </c:pt>
                <c:pt idx="147">
                  <c:v>3.4794842940755199E-4</c:v>
                </c:pt>
                <c:pt idx="148">
                  <c:v>3.4795587998814903E-4</c:v>
                </c:pt>
                <c:pt idx="149">
                  <c:v>3.4795587998814903E-4</c:v>
                </c:pt>
                <c:pt idx="150">
                  <c:v>3.5316156572662299E-4</c:v>
                </c:pt>
                <c:pt idx="151">
                  <c:v>3.53171053575352E-4</c:v>
                </c:pt>
                <c:pt idx="152">
                  <c:v>3.53171053575352E-4</c:v>
                </c:pt>
                <c:pt idx="153">
                  <c:v>3.53171053575352E-4</c:v>
                </c:pt>
                <c:pt idx="154">
                  <c:v>3.5837563336826899E-4</c:v>
                </c:pt>
                <c:pt idx="155">
                  <c:v>3.5838529583997997E-4</c:v>
                </c:pt>
                <c:pt idx="156">
                  <c:v>3.63589555490762E-4</c:v>
                </c:pt>
                <c:pt idx="157">
                  <c:v>3.6359648220241102E-4</c:v>
                </c:pt>
                <c:pt idx="158">
                  <c:v>3.6359648220241102E-4</c:v>
                </c:pt>
                <c:pt idx="159">
                  <c:v>3.6879561957903201E-4</c:v>
                </c:pt>
                <c:pt idx="160">
                  <c:v>3.6879561957903201E-4</c:v>
                </c:pt>
              </c:numCache>
            </c:numRef>
          </c:xVal>
          <c:yVal>
            <c:numRef>
              <c:f>POR!$E$2:$E$162</c:f>
              <c:numCache>
                <c:formatCode>General</c:formatCode>
                <c:ptCount val="161"/>
                <c:pt idx="0">
                  <c:v>23.179586410522461</c:v>
                </c:pt>
                <c:pt idx="1">
                  <c:v>25.643106460571289</c:v>
                </c:pt>
                <c:pt idx="2">
                  <c:v>79.724845886230469</c:v>
                </c:pt>
                <c:pt idx="3">
                  <c:v>23.179586410522461</c:v>
                </c:pt>
                <c:pt idx="4">
                  <c:v>107.56935882568359</c:v>
                </c:pt>
                <c:pt idx="5">
                  <c:v>53.674762725830078</c:v>
                </c:pt>
                <c:pt idx="6">
                  <c:v>23.179586410522461</c:v>
                </c:pt>
                <c:pt idx="7">
                  <c:v>25.643106460571289</c:v>
                </c:pt>
                <c:pt idx="8">
                  <c:v>107.56935882568359</c:v>
                </c:pt>
                <c:pt idx="9">
                  <c:v>53.674762725830078</c:v>
                </c:pt>
                <c:pt idx="10">
                  <c:v>38.271831512451172</c:v>
                </c:pt>
                <c:pt idx="11">
                  <c:v>23.179586410522461</c:v>
                </c:pt>
                <c:pt idx="12">
                  <c:v>53.674762725830078</c:v>
                </c:pt>
                <c:pt idx="13">
                  <c:v>107.56935882568359</c:v>
                </c:pt>
                <c:pt idx="14">
                  <c:v>107.56935882568359</c:v>
                </c:pt>
                <c:pt idx="15">
                  <c:v>107.56935882568359</c:v>
                </c:pt>
                <c:pt idx="16">
                  <c:v>134.64361572265611</c:v>
                </c:pt>
                <c:pt idx="17">
                  <c:v>134.64361572265611</c:v>
                </c:pt>
                <c:pt idx="18">
                  <c:v>167.19789123535151</c:v>
                </c:pt>
                <c:pt idx="19">
                  <c:v>152.0977783203125</c:v>
                </c:pt>
                <c:pt idx="20">
                  <c:v>167.19789123535151</c:v>
                </c:pt>
                <c:pt idx="21">
                  <c:v>188.39237976074219</c:v>
                </c:pt>
                <c:pt idx="22">
                  <c:v>188.39237976074219</c:v>
                </c:pt>
                <c:pt idx="23">
                  <c:v>201.2169494628906</c:v>
                </c:pt>
                <c:pt idx="24">
                  <c:v>214.47428894042969</c:v>
                </c:pt>
                <c:pt idx="25">
                  <c:v>240.27409362792969</c:v>
                </c:pt>
                <c:pt idx="26">
                  <c:v>240.27409362792969</c:v>
                </c:pt>
                <c:pt idx="27">
                  <c:v>240.27409362792969</c:v>
                </c:pt>
                <c:pt idx="28">
                  <c:v>256.65719604492199</c:v>
                </c:pt>
                <c:pt idx="29">
                  <c:v>276.51361083984381</c:v>
                </c:pt>
                <c:pt idx="30">
                  <c:v>276.51361083984381</c:v>
                </c:pt>
                <c:pt idx="31">
                  <c:v>306.95083618164068</c:v>
                </c:pt>
                <c:pt idx="32">
                  <c:v>306.95083618164068</c:v>
                </c:pt>
                <c:pt idx="33">
                  <c:v>306.95083618164068</c:v>
                </c:pt>
                <c:pt idx="34">
                  <c:v>345.10675048828108</c:v>
                </c:pt>
                <c:pt idx="35">
                  <c:v>326.5206298828125</c:v>
                </c:pt>
                <c:pt idx="36">
                  <c:v>365.43414306640619</c:v>
                </c:pt>
                <c:pt idx="37">
                  <c:v>338.830078125</c:v>
                </c:pt>
                <c:pt idx="38">
                  <c:v>365.43414306640619</c:v>
                </c:pt>
                <c:pt idx="39">
                  <c:v>364.07034301757812</c:v>
                </c:pt>
                <c:pt idx="40">
                  <c:v>373.56335449218727</c:v>
                </c:pt>
                <c:pt idx="41">
                  <c:v>373.56335449218727</c:v>
                </c:pt>
                <c:pt idx="42">
                  <c:v>388.61383056640631</c:v>
                </c:pt>
                <c:pt idx="43">
                  <c:v>406.962646484375</c:v>
                </c:pt>
                <c:pt idx="44">
                  <c:v>423.66552734375</c:v>
                </c:pt>
                <c:pt idx="45">
                  <c:v>441.13345336914068</c:v>
                </c:pt>
                <c:pt idx="46">
                  <c:v>441.13345336914068</c:v>
                </c:pt>
                <c:pt idx="47">
                  <c:v>441.13345336914068</c:v>
                </c:pt>
                <c:pt idx="48">
                  <c:v>477.4566345214842</c:v>
                </c:pt>
                <c:pt idx="49">
                  <c:v>477.4566345214842</c:v>
                </c:pt>
                <c:pt idx="50">
                  <c:v>477.4566345214842</c:v>
                </c:pt>
                <c:pt idx="51">
                  <c:v>477.4566345214842</c:v>
                </c:pt>
                <c:pt idx="52">
                  <c:v>477.4566345214842</c:v>
                </c:pt>
                <c:pt idx="53">
                  <c:v>504.33761596679682</c:v>
                </c:pt>
                <c:pt idx="54">
                  <c:v>504.33761596679682</c:v>
                </c:pt>
                <c:pt idx="55">
                  <c:v>537.39410400390602</c:v>
                </c:pt>
                <c:pt idx="56">
                  <c:v>537.39410400390602</c:v>
                </c:pt>
                <c:pt idx="57">
                  <c:v>537.39410400390602</c:v>
                </c:pt>
                <c:pt idx="58">
                  <c:v>573.02044677734375</c:v>
                </c:pt>
                <c:pt idx="59">
                  <c:v>573.02044677734375</c:v>
                </c:pt>
                <c:pt idx="60">
                  <c:v>573.02044677734375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600</c:v>
                </c:pt>
                <c:pt idx="72">
                  <c:v>600</c:v>
                </c:pt>
                <c:pt idx="73">
                  <c:v>600</c:v>
                </c:pt>
                <c:pt idx="74">
                  <c:v>600</c:v>
                </c:pt>
                <c:pt idx="75">
                  <c:v>600</c:v>
                </c:pt>
                <c:pt idx="76">
                  <c:v>600</c:v>
                </c:pt>
                <c:pt idx="77">
                  <c:v>600</c:v>
                </c:pt>
                <c:pt idx="78">
                  <c:v>600</c:v>
                </c:pt>
                <c:pt idx="79">
                  <c:v>600</c:v>
                </c:pt>
                <c:pt idx="80">
                  <c:v>600</c:v>
                </c:pt>
                <c:pt idx="81">
                  <c:v>600</c:v>
                </c:pt>
                <c:pt idx="82">
                  <c:v>576.69781494140625</c:v>
                </c:pt>
                <c:pt idx="83">
                  <c:v>576.69781494140625</c:v>
                </c:pt>
                <c:pt idx="84">
                  <c:v>576.69781494140625</c:v>
                </c:pt>
                <c:pt idx="85">
                  <c:v>540.28503417968795</c:v>
                </c:pt>
                <c:pt idx="86">
                  <c:v>540.28503417968795</c:v>
                </c:pt>
                <c:pt idx="87">
                  <c:v>541.9225463867183</c:v>
                </c:pt>
                <c:pt idx="88">
                  <c:v>541.9225463867183</c:v>
                </c:pt>
                <c:pt idx="89">
                  <c:v>518.97131347656273</c:v>
                </c:pt>
                <c:pt idx="90">
                  <c:v>524.96685791015625</c:v>
                </c:pt>
                <c:pt idx="91">
                  <c:v>524.96685791015625</c:v>
                </c:pt>
                <c:pt idx="92">
                  <c:v>513.20306396484375</c:v>
                </c:pt>
                <c:pt idx="93">
                  <c:v>513.20306396484375</c:v>
                </c:pt>
                <c:pt idx="94">
                  <c:v>513.20306396484375</c:v>
                </c:pt>
                <c:pt idx="95">
                  <c:v>491.91787719726568</c:v>
                </c:pt>
                <c:pt idx="96">
                  <c:v>491.91787719726568</c:v>
                </c:pt>
                <c:pt idx="97">
                  <c:v>491.91787719726568</c:v>
                </c:pt>
                <c:pt idx="98">
                  <c:v>471.01446533203131</c:v>
                </c:pt>
                <c:pt idx="99">
                  <c:v>480.6863708496092</c:v>
                </c:pt>
                <c:pt idx="100">
                  <c:v>471.01446533203131</c:v>
                </c:pt>
                <c:pt idx="101">
                  <c:v>471.01446533203131</c:v>
                </c:pt>
                <c:pt idx="102">
                  <c:v>455.73953247070312</c:v>
                </c:pt>
                <c:pt idx="103">
                  <c:v>455.73953247070312</c:v>
                </c:pt>
                <c:pt idx="104">
                  <c:v>449.39135742187477</c:v>
                </c:pt>
                <c:pt idx="105">
                  <c:v>440.70162963867182</c:v>
                </c:pt>
                <c:pt idx="106">
                  <c:v>440.70162963867182</c:v>
                </c:pt>
                <c:pt idx="107">
                  <c:v>440.70162963867182</c:v>
                </c:pt>
                <c:pt idx="108">
                  <c:v>435.64260864257818</c:v>
                </c:pt>
                <c:pt idx="109">
                  <c:v>435.64260864257818</c:v>
                </c:pt>
                <c:pt idx="110">
                  <c:v>434.23294067382818</c:v>
                </c:pt>
                <c:pt idx="111">
                  <c:v>428.17752075195318</c:v>
                </c:pt>
                <c:pt idx="112">
                  <c:v>428.17752075195318</c:v>
                </c:pt>
                <c:pt idx="113">
                  <c:v>422.3397216796875</c:v>
                </c:pt>
                <c:pt idx="114">
                  <c:v>412.912841796875</c:v>
                </c:pt>
                <c:pt idx="115">
                  <c:v>412.912841796875</c:v>
                </c:pt>
                <c:pt idx="116">
                  <c:v>412.912841796875</c:v>
                </c:pt>
                <c:pt idx="117">
                  <c:v>402.52664184570318</c:v>
                </c:pt>
                <c:pt idx="118">
                  <c:v>402.52664184570318</c:v>
                </c:pt>
                <c:pt idx="119">
                  <c:v>402.52664184570318</c:v>
                </c:pt>
                <c:pt idx="120">
                  <c:v>396.55203247070318</c:v>
                </c:pt>
                <c:pt idx="121">
                  <c:v>396.55203247070318</c:v>
                </c:pt>
                <c:pt idx="122">
                  <c:v>389.56365966796869</c:v>
                </c:pt>
                <c:pt idx="123">
                  <c:v>385.150634765625</c:v>
                </c:pt>
                <c:pt idx="124">
                  <c:v>385.150634765625</c:v>
                </c:pt>
                <c:pt idx="125">
                  <c:v>385.150634765625</c:v>
                </c:pt>
                <c:pt idx="126">
                  <c:v>378.54592895507812</c:v>
                </c:pt>
                <c:pt idx="127">
                  <c:v>378.54592895507812</c:v>
                </c:pt>
                <c:pt idx="128">
                  <c:v>367.54702758789068</c:v>
                </c:pt>
                <c:pt idx="129">
                  <c:v>367.54702758789068</c:v>
                </c:pt>
                <c:pt idx="130">
                  <c:v>356.82736206054699</c:v>
                </c:pt>
                <c:pt idx="131">
                  <c:v>356.82736206054699</c:v>
                </c:pt>
                <c:pt idx="132">
                  <c:v>356.82736206054699</c:v>
                </c:pt>
                <c:pt idx="133">
                  <c:v>350.89367675781227</c:v>
                </c:pt>
                <c:pt idx="134">
                  <c:v>350.89367675781227</c:v>
                </c:pt>
                <c:pt idx="135">
                  <c:v>343.504638671875</c:v>
                </c:pt>
                <c:pt idx="136">
                  <c:v>345.89627075195312</c:v>
                </c:pt>
                <c:pt idx="137">
                  <c:v>343.504638671875</c:v>
                </c:pt>
                <c:pt idx="138">
                  <c:v>333.89947509765631</c:v>
                </c:pt>
                <c:pt idx="139">
                  <c:v>333.89947509765631</c:v>
                </c:pt>
                <c:pt idx="140">
                  <c:v>333.47500610351568</c:v>
                </c:pt>
                <c:pt idx="141">
                  <c:v>333.47500610351568</c:v>
                </c:pt>
                <c:pt idx="142">
                  <c:v>325.86041259765631</c:v>
                </c:pt>
                <c:pt idx="143">
                  <c:v>325.86041259765631</c:v>
                </c:pt>
                <c:pt idx="144">
                  <c:v>322.77218627929682</c:v>
                </c:pt>
                <c:pt idx="145">
                  <c:v>322.77218627929682</c:v>
                </c:pt>
                <c:pt idx="146">
                  <c:v>324.94714355468727</c:v>
                </c:pt>
                <c:pt idx="147">
                  <c:v>318.79840087890619</c:v>
                </c:pt>
                <c:pt idx="148">
                  <c:v>318.79840087890619</c:v>
                </c:pt>
                <c:pt idx="149">
                  <c:v>318.70681762695318</c:v>
                </c:pt>
                <c:pt idx="150">
                  <c:v>318.70681762695318</c:v>
                </c:pt>
                <c:pt idx="151">
                  <c:v>318.70681762695318</c:v>
                </c:pt>
                <c:pt idx="152">
                  <c:v>313.03619384765608</c:v>
                </c:pt>
                <c:pt idx="153">
                  <c:v>311.25241088867182</c:v>
                </c:pt>
                <c:pt idx="154">
                  <c:v>311.25241088867182</c:v>
                </c:pt>
                <c:pt idx="155">
                  <c:v>311.25241088867182</c:v>
                </c:pt>
                <c:pt idx="156">
                  <c:v>305.85809326171869</c:v>
                </c:pt>
                <c:pt idx="157">
                  <c:v>305.85809326171869</c:v>
                </c:pt>
                <c:pt idx="158">
                  <c:v>300.71606445312477</c:v>
                </c:pt>
                <c:pt idx="159">
                  <c:v>300.71606445312477</c:v>
                </c:pt>
                <c:pt idx="160">
                  <c:v>300.25198364257813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5DE5-40A2-A421-1E5CA92227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232832"/>
        <c:axId val="102234752"/>
      </c:scatterChart>
      <c:valAx>
        <c:axId val="102232832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Path</a:t>
                </a:r>
                <a:r>
                  <a:rPr lang="en-US" baseline="0"/>
                  <a:t> Length (m)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234752"/>
        <c:crosses val="autoZero"/>
        <c:crossBetween val="midCat"/>
      </c:valAx>
      <c:valAx>
        <c:axId val="10223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Pore Pressure (Pa)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2328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FLVEL No Tumor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FLVEL!$A$2:$A$172</c:f>
              <c:numCache>
                <c:formatCode>General</c:formatCode>
                <c:ptCount val="171"/>
                <c:pt idx="0">
                  <c:v>0</c:v>
                </c:pt>
                <c:pt idx="1">
                  <c:v>0</c:v>
                </c:pt>
                <c:pt idx="2">
                  <c:v>9.1889196482952701E-6</c:v>
                </c:pt>
                <c:pt idx="3">
                  <c:v>1.83778392965905E-5</c:v>
                </c:pt>
                <c:pt idx="4">
                  <c:v>1.83778392965905E-5</c:v>
                </c:pt>
                <c:pt idx="5">
                  <c:v>3.3557091228431097E-5</c:v>
                </c:pt>
                <c:pt idx="6">
                  <c:v>3.3557091228431097E-5</c:v>
                </c:pt>
                <c:pt idx="7">
                  <c:v>4.2528175981715301E-5</c:v>
                </c:pt>
                <c:pt idx="8">
                  <c:v>5.1499257097020799E-5</c:v>
                </c:pt>
                <c:pt idx="9">
                  <c:v>5.1499257097020799E-5</c:v>
                </c:pt>
                <c:pt idx="10">
                  <c:v>6.1192418797873001E-5</c:v>
                </c:pt>
                <c:pt idx="11">
                  <c:v>6.4064370235428201E-5</c:v>
                </c:pt>
                <c:pt idx="12">
                  <c:v>7.0885587774682804E-5</c:v>
                </c:pt>
                <c:pt idx="13">
                  <c:v>7.0885587774682804E-5</c:v>
                </c:pt>
                <c:pt idx="14">
                  <c:v>8.00745037849994E-5</c:v>
                </c:pt>
                <c:pt idx="15">
                  <c:v>8.9263419795315699E-5</c:v>
                </c:pt>
                <c:pt idx="16">
                  <c:v>9.7884854767471606E-5</c:v>
                </c:pt>
                <c:pt idx="17">
                  <c:v>1.06506289739627E-4</c:v>
                </c:pt>
                <c:pt idx="18">
                  <c:v>1.06506289739627E-4</c:v>
                </c:pt>
                <c:pt idx="19">
                  <c:v>1.1619945144048E-4</c:v>
                </c:pt>
                <c:pt idx="20">
                  <c:v>1.21947261504829E-4</c:v>
                </c:pt>
                <c:pt idx="21">
                  <c:v>1.21994489745703E-4</c:v>
                </c:pt>
                <c:pt idx="22">
                  <c:v>1.2201809295220301E-4</c:v>
                </c:pt>
                <c:pt idx="23">
                  <c:v>1.2284202966839099E-4</c:v>
                </c:pt>
                <c:pt idx="24">
                  <c:v>1.2289980077184699E-4</c:v>
                </c:pt>
                <c:pt idx="25">
                  <c:v>1.25469116028398E-4</c:v>
                </c:pt>
                <c:pt idx="26">
                  <c:v>1.26291299238801E-4</c:v>
                </c:pt>
                <c:pt idx="27">
                  <c:v>1.28221450722776E-4</c:v>
                </c:pt>
                <c:pt idx="28">
                  <c:v>1.28238447359763E-4</c:v>
                </c:pt>
                <c:pt idx="29">
                  <c:v>1.28261686768383E-4</c:v>
                </c:pt>
                <c:pt idx="30">
                  <c:v>1.2889724166598201E-4</c:v>
                </c:pt>
                <c:pt idx="31">
                  <c:v>1.29055959405378E-4</c:v>
                </c:pt>
                <c:pt idx="32">
                  <c:v>1.32140499772504E-4</c:v>
                </c:pt>
                <c:pt idx="33">
                  <c:v>1.32140528876334E-4</c:v>
                </c:pt>
                <c:pt idx="34">
                  <c:v>1.36360744363628E-4</c:v>
                </c:pt>
                <c:pt idx="35">
                  <c:v>1.36360744363628E-4</c:v>
                </c:pt>
                <c:pt idx="36">
                  <c:v>1.3708486221730701E-4</c:v>
                </c:pt>
                <c:pt idx="37">
                  <c:v>1.3710299390368199E-4</c:v>
                </c:pt>
                <c:pt idx="38">
                  <c:v>1.3710302300751201E-4</c:v>
                </c:pt>
                <c:pt idx="39">
                  <c:v>1.3731209037359801E-4</c:v>
                </c:pt>
                <c:pt idx="40">
                  <c:v>1.3752171071246299E-4</c:v>
                </c:pt>
                <c:pt idx="41">
                  <c:v>1.39065145049244E-4</c:v>
                </c:pt>
                <c:pt idx="42">
                  <c:v>1.4206230116542399E-4</c:v>
                </c:pt>
                <c:pt idx="43">
                  <c:v>1.42521195812151E-4</c:v>
                </c:pt>
                <c:pt idx="44">
                  <c:v>1.4285373617894899E-4</c:v>
                </c:pt>
                <c:pt idx="45">
                  <c:v>1.4333080616779601E-4</c:v>
                </c:pt>
                <c:pt idx="46">
                  <c:v>1.4400263899005901E-4</c:v>
                </c:pt>
                <c:pt idx="47">
                  <c:v>1.4400265354197499E-4</c:v>
                </c:pt>
                <c:pt idx="48">
                  <c:v>1.48436462040991E-4</c:v>
                </c:pt>
                <c:pt idx="49">
                  <c:v>1.4843649114482099E-4</c:v>
                </c:pt>
                <c:pt idx="50">
                  <c:v>1.5087274368852401E-4</c:v>
                </c:pt>
                <c:pt idx="51">
                  <c:v>1.5105660713743399E-4</c:v>
                </c:pt>
                <c:pt idx="52">
                  <c:v>1.5254900790750999E-4</c:v>
                </c:pt>
                <c:pt idx="53">
                  <c:v>1.5254902245942501E-4</c:v>
                </c:pt>
                <c:pt idx="54">
                  <c:v>1.5727823483757699E-4</c:v>
                </c:pt>
                <c:pt idx="55">
                  <c:v>1.5727829304523801E-4</c:v>
                </c:pt>
                <c:pt idx="56">
                  <c:v>1.5745888231322199E-4</c:v>
                </c:pt>
                <c:pt idx="57">
                  <c:v>1.5745891141705199E-4</c:v>
                </c:pt>
                <c:pt idx="58">
                  <c:v>1.5786787844263001E-4</c:v>
                </c:pt>
                <c:pt idx="59">
                  <c:v>1.5809111937414901E-4</c:v>
                </c:pt>
                <c:pt idx="60">
                  <c:v>1.58150738570839E-4</c:v>
                </c:pt>
                <c:pt idx="61">
                  <c:v>1.58150738570839E-4</c:v>
                </c:pt>
                <c:pt idx="62">
                  <c:v>1.5856146637816001E-4</c:v>
                </c:pt>
                <c:pt idx="63">
                  <c:v>1.63886870723218E-4</c:v>
                </c:pt>
                <c:pt idx="64">
                  <c:v>1.6388692893087899E-4</c:v>
                </c:pt>
                <c:pt idx="65">
                  <c:v>1.6421187319792799E-4</c:v>
                </c:pt>
                <c:pt idx="66">
                  <c:v>1.6974678146652899E-4</c:v>
                </c:pt>
                <c:pt idx="67">
                  <c:v>1.69926119269803E-4</c:v>
                </c:pt>
                <c:pt idx="68">
                  <c:v>1.69926148373634E-4</c:v>
                </c:pt>
                <c:pt idx="69">
                  <c:v>1.69943465152755E-4</c:v>
                </c:pt>
                <c:pt idx="70">
                  <c:v>1.70790415722877E-4</c:v>
                </c:pt>
                <c:pt idx="71">
                  <c:v>1.7083021521102599E-4</c:v>
                </c:pt>
                <c:pt idx="72">
                  <c:v>1.7083021521102599E-4</c:v>
                </c:pt>
                <c:pt idx="73">
                  <c:v>1.7106716404669E-4</c:v>
                </c:pt>
                <c:pt idx="74">
                  <c:v>1.7111112538259501E-4</c:v>
                </c:pt>
                <c:pt idx="75">
                  <c:v>1.7603875312488499E-4</c:v>
                </c:pt>
                <c:pt idx="76">
                  <c:v>1.7621438018977599E-4</c:v>
                </c:pt>
                <c:pt idx="77">
                  <c:v>1.76214394741692E-4</c:v>
                </c:pt>
                <c:pt idx="78">
                  <c:v>1.7630847287364301E-4</c:v>
                </c:pt>
                <c:pt idx="79">
                  <c:v>1.76454690517858E-4</c:v>
                </c:pt>
                <c:pt idx="80">
                  <c:v>1.7671495152171701E-4</c:v>
                </c:pt>
                <c:pt idx="81">
                  <c:v>1.7691137327346899E-4</c:v>
                </c:pt>
                <c:pt idx="82">
                  <c:v>1.7691137327346899E-4</c:v>
                </c:pt>
                <c:pt idx="83">
                  <c:v>1.7941585974767799E-4</c:v>
                </c:pt>
                <c:pt idx="84">
                  <c:v>1.84086937224492E-4</c:v>
                </c:pt>
                <c:pt idx="85">
                  <c:v>1.8417567480355501E-4</c:v>
                </c:pt>
                <c:pt idx="86">
                  <c:v>1.8489675130695099E-4</c:v>
                </c:pt>
                <c:pt idx="87">
                  <c:v>1.8528253713157001E-4</c:v>
                </c:pt>
                <c:pt idx="88">
                  <c:v>1.8528255168348499E-4</c:v>
                </c:pt>
                <c:pt idx="89">
                  <c:v>1.8538961012382101E-4</c:v>
                </c:pt>
                <c:pt idx="90">
                  <c:v>1.8538961012382101E-4</c:v>
                </c:pt>
                <c:pt idx="91">
                  <c:v>1.89797676284797E-4</c:v>
                </c:pt>
                <c:pt idx="92">
                  <c:v>1.90218648640439E-4</c:v>
                </c:pt>
                <c:pt idx="93">
                  <c:v>1.9244948634877801E-4</c:v>
                </c:pt>
                <c:pt idx="94">
                  <c:v>1.9244950090069299E-4</c:v>
                </c:pt>
                <c:pt idx="95">
                  <c:v>1.95160217117518E-4</c:v>
                </c:pt>
                <c:pt idx="96">
                  <c:v>1.95160217117518E-4</c:v>
                </c:pt>
                <c:pt idx="97">
                  <c:v>1.95357672055252E-4</c:v>
                </c:pt>
                <c:pt idx="98">
                  <c:v>1.95357672055252E-4</c:v>
                </c:pt>
                <c:pt idx="99">
                  <c:v>1.98626832570881E-4</c:v>
                </c:pt>
                <c:pt idx="100">
                  <c:v>1.9887021335307501E-4</c:v>
                </c:pt>
                <c:pt idx="101">
                  <c:v>1.99366797460243E-4</c:v>
                </c:pt>
                <c:pt idx="102">
                  <c:v>2.00534166651778E-4</c:v>
                </c:pt>
                <c:pt idx="103">
                  <c:v>2.0311250409577001E-4</c:v>
                </c:pt>
                <c:pt idx="104">
                  <c:v>2.03112518647686E-4</c:v>
                </c:pt>
                <c:pt idx="105">
                  <c:v>2.04145166208036E-4</c:v>
                </c:pt>
                <c:pt idx="106">
                  <c:v>2.04145195311867E-4</c:v>
                </c:pt>
                <c:pt idx="107">
                  <c:v>2.0456447964534199E-4</c:v>
                </c:pt>
                <c:pt idx="108">
                  <c:v>2.06535114557482E-4</c:v>
                </c:pt>
                <c:pt idx="109">
                  <c:v>2.0883860997855701E-4</c:v>
                </c:pt>
                <c:pt idx="110">
                  <c:v>2.10039172088727E-4</c:v>
                </c:pt>
                <c:pt idx="111">
                  <c:v>2.1057925187051299E-4</c:v>
                </c:pt>
                <c:pt idx="112">
                  <c:v>2.10822123335674E-4</c:v>
                </c:pt>
                <c:pt idx="113">
                  <c:v>2.10822152439505E-4</c:v>
                </c:pt>
                <c:pt idx="114">
                  <c:v>2.1241116337478199E-4</c:v>
                </c:pt>
                <c:pt idx="115">
                  <c:v>2.12411177926697E-4</c:v>
                </c:pt>
                <c:pt idx="116">
                  <c:v>2.1474582899827499E-4</c:v>
                </c:pt>
                <c:pt idx="117">
                  <c:v>2.1474582899827499E-4</c:v>
                </c:pt>
                <c:pt idx="118">
                  <c:v>2.1609335090033699E-4</c:v>
                </c:pt>
                <c:pt idx="119">
                  <c:v>2.1769246086478201E-4</c:v>
                </c:pt>
                <c:pt idx="120">
                  <c:v>2.1928576461505099E-4</c:v>
                </c:pt>
                <c:pt idx="121">
                  <c:v>2.22051967284642E-4</c:v>
                </c:pt>
                <c:pt idx="122">
                  <c:v>2.22051967284642E-4</c:v>
                </c:pt>
                <c:pt idx="123">
                  <c:v>2.22789443796501E-4</c:v>
                </c:pt>
                <c:pt idx="124">
                  <c:v>2.2278945834841601E-4</c:v>
                </c:pt>
                <c:pt idx="125">
                  <c:v>2.2335423273034399E-4</c:v>
                </c:pt>
                <c:pt idx="126">
                  <c:v>2.2335429093800499E-4</c:v>
                </c:pt>
                <c:pt idx="127">
                  <c:v>2.23590395762585E-4</c:v>
                </c:pt>
                <c:pt idx="128">
                  <c:v>2.2422583424486201E-4</c:v>
                </c:pt>
                <c:pt idx="129">
                  <c:v>2.2422587790060799E-4</c:v>
                </c:pt>
                <c:pt idx="130">
                  <c:v>2.2437422012444599E-4</c:v>
                </c:pt>
                <c:pt idx="131">
                  <c:v>2.24374234676361E-4</c:v>
                </c:pt>
                <c:pt idx="132">
                  <c:v>2.2901025658939001E-4</c:v>
                </c:pt>
                <c:pt idx="133">
                  <c:v>2.3110526672098799E-4</c:v>
                </c:pt>
                <c:pt idx="134">
                  <c:v>2.3115704243537001E-4</c:v>
                </c:pt>
                <c:pt idx="135">
                  <c:v>2.3115705698728599E-4</c:v>
                </c:pt>
                <c:pt idx="136">
                  <c:v>2.3135727678891301E-4</c:v>
                </c:pt>
                <c:pt idx="137">
                  <c:v>2.31399637414142E-4</c:v>
                </c:pt>
                <c:pt idx="138">
                  <c:v>2.3494778724852901E-4</c:v>
                </c:pt>
                <c:pt idx="139">
                  <c:v>2.3494781635236E-4</c:v>
                </c:pt>
                <c:pt idx="140">
                  <c:v>2.3501602117903501E-4</c:v>
                </c:pt>
                <c:pt idx="141">
                  <c:v>2.3554590006824599E-4</c:v>
                </c:pt>
                <c:pt idx="142">
                  <c:v>2.3675106058362901E-4</c:v>
                </c:pt>
                <c:pt idx="143">
                  <c:v>2.40528490394354E-4</c:v>
                </c:pt>
                <c:pt idx="144">
                  <c:v>2.41522546275519E-4</c:v>
                </c:pt>
                <c:pt idx="145">
                  <c:v>2.4362555996049201E-4</c:v>
                </c:pt>
                <c:pt idx="146">
                  <c:v>2.4362555996049201E-4</c:v>
                </c:pt>
                <c:pt idx="147">
                  <c:v>2.4454804952256398E-4</c:v>
                </c:pt>
                <c:pt idx="148">
                  <c:v>2.4840241530910102E-4</c:v>
                </c:pt>
                <c:pt idx="149">
                  <c:v>2.49674107180908E-4</c:v>
                </c:pt>
                <c:pt idx="150">
                  <c:v>2.4993342231027798E-4</c:v>
                </c:pt>
                <c:pt idx="151">
                  <c:v>2.50116747338325E-4</c:v>
                </c:pt>
                <c:pt idx="152">
                  <c:v>2.50116747338325E-4</c:v>
                </c:pt>
                <c:pt idx="153">
                  <c:v>2.5045513757504501E-4</c:v>
                </c:pt>
                <c:pt idx="154">
                  <c:v>2.5108241243287899E-4</c:v>
                </c:pt>
                <c:pt idx="155">
                  <c:v>2.53924197750166E-4</c:v>
                </c:pt>
                <c:pt idx="156">
                  <c:v>2.5509283295832601E-4</c:v>
                </c:pt>
                <c:pt idx="157">
                  <c:v>2.5524830562062599E-4</c:v>
                </c:pt>
                <c:pt idx="158">
                  <c:v>2.5544528034515701E-4</c:v>
                </c:pt>
                <c:pt idx="159">
                  <c:v>2.5689820176921801E-4</c:v>
                </c:pt>
                <c:pt idx="160">
                  <c:v>2.5689823087304798E-4</c:v>
                </c:pt>
                <c:pt idx="161">
                  <c:v>2.6061572134494798E-4</c:v>
                </c:pt>
                <c:pt idx="162">
                  <c:v>2.6101848925463899E-4</c:v>
                </c:pt>
                <c:pt idx="163">
                  <c:v>2.6101851835846901E-4</c:v>
                </c:pt>
                <c:pt idx="164">
                  <c:v>2.6330930995754898E-4</c:v>
                </c:pt>
                <c:pt idx="165">
                  <c:v>4.1549856541678299E-4</c:v>
                </c:pt>
                <c:pt idx="166">
                  <c:v>4.1549856541678299E-4</c:v>
                </c:pt>
                <c:pt idx="167">
                  <c:v>4.1549856541678299E-4</c:v>
                </c:pt>
                <c:pt idx="168">
                  <c:v>4.1549856541678299E-4</c:v>
                </c:pt>
                <c:pt idx="169">
                  <c:v>4.1549856541678299E-4</c:v>
                </c:pt>
                <c:pt idx="170">
                  <c:v>4.1549856541678299E-4</c:v>
                </c:pt>
              </c:numCache>
            </c:numRef>
          </c:xVal>
          <c:yVal>
            <c:numRef>
              <c:f>FLVEL!$B$2:$B$172</c:f>
              <c:numCache>
                <c:formatCode>General</c:formatCode>
                <c:ptCount val="171"/>
                <c:pt idx="0">
                  <c:v>1.2182864593341901E-3</c:v>
                </c:pt>
                <c:pt idx="1">
                  <c:v>1.2585789663717201E-3</c:v>
                </c:pt>
                <c:pt idx="2">
                  <c:v>9.2457426944747502E-4</c:v>
                </c:pt>
                <c:pt idx="3">
                  <c:v>1.2585789663717201E-3</c:v>
                </c:pt>
                <c:pt idx="4">
                  <c:v>1.1886793654412001E-3</c:v>
                </c:pt>
                <c:pt idx="5">
                  <c:v>1.40113849192858E-3</c:v>
                </c:pt>
                <c:pt idx="6">
                  <c:v>1.2585789663717201E-3</c:v>
                </c:pt>
                <c:pt idx="7">
                  <c:v>9.8992057610303207E-4</c:v>
                </c:pt>
                <c:pt idx="8">
                  <c:v>1.2182864593341901E-3</c:v>
                </c:pt>
                <c:pt idx="9">
                  <c:v>1.1886793654412001E-3</c:v>
                </c:pt>
                <c:pt idx="10">
                  <c:v>9.2457426944747502E-4</c:v>
                </c:pt>
                <c:pt idx="11">
                  <c:v>1.1886793654412001E-3</c:v>
                </c:pt>
                <c:pt idx="12">
                  <c:v>1.03860755916685E-3</c:v>
                </c:pt>
                <c:pt idx="13">
                  <c:v>1.21550168842077E-3</c:v>
                </c:pt>
                <c:pt idx="14">
                  <c:v>9.2457426944747502E-4</c:v>
                </c:pt>
                <c:pt idx="15">
                  <c:v>1.2182864593341901E-3</c:v>
                </c:pt>
                <c:pt idx="16">
                  <c:v>9.8992057610303207E-4</c:v>
                </c:pt>
                <c:pt idx="17">
                  <c:v>1.2585789663717201E-3</c:v>
                </c:pt>
                <c:pt idx="18">
                  <c:v>1.2182864593341901E-3</c:v>
                </c:pt>
                <c:pt idx="19">
                  <c:v>8.8592100655660001E-4</c:v>
                </c:pt>
                <c:pt idx="20">
                  <c:v>8.8592100655660001E-4</c:v>
                </c:pt>
                <c:pt idx="21">
                  <c:v>8.8592100655660001E-4</c:v>
                </c:pt>
                <c:pt idx="22">
                  <c:v>8.8592100655660001E-4</c:v>
                </c:pt>
                <c:pt idx="23">
                  <c:v>8.8592100655660001E-4</c:v>
                </c:pt>
                <c:pt idx="24">
                  <c:v>7.5208063935861002E-4</c:v>
                </c:pt>
                <c:pt idx="25">
                  <c:v>7.3375937063246998E-4</c:v>
                </c:pt>
                <c:pt idx="26">
                  <c:v>7.3375937063246998E-4</c:v>
                </c:pt>
                <c:pt idx="27">
                  <c:v>7.3375937063246998E-4</c:v>
                </c:pt>
                <c:pt idx="28">
                  <c:v>7.3375937063246998E-4</c:v>
                </c:pt>
                <c:pt idx="29">
                  <c:v>7.3375937063246998E-4</c:v>
                </c:pt>
                <c:pt idx="30">
                  <c:v>7.3375937063246998E-4</c:v>
                </c:pt>
                <c:pt idx="31">
                  <c:v>7.3375937063246998E-4</c:v>
                </c:pt>
                <c:pt idx="32">
                  <c:v>7.3375937063246998E-4</c:v>
                </c:pt>
                <c:pt idx="33">
                  <c:v>6.6114688524976405E-4</c:v>
                </c:pt>
                <c:pt idx="34">
                  <c:v>6.6114688524976405E-4</c:v>
                </c:pt>
                <c:pt idx="35">
                  <c:v>6.8976363399997299E-4</c:v>
                </c:pt>
                <c:pt idx="36">
                  <c:v>6.8976363399997299E-4</c:v>
                </c:pt>
                <c:pt idx="37">
                  <c:v>6.08566449955106E-4</c:v>
                </c:pt>
                <c:pt idx="38">
                  <c:v>6.3520728144794703E-4</c:v>
                </c:pt>
                <c:pt idx="39">
                  <c:v>6.3520728144794703E-4</c:v>
                </c:pt>
                <c:pt idx="40">
                  <c:v>6.3520728144794703E-4</c:v>
                </c:pt>
                <c:pt idx="41">
                  <c:v>6.08566449955106E-4</c:v>
                </c:pt>
                <c:pt idx="42">
                  <c:v>6.08566449955106E-4</c:v>
                </c:pt>
                <c:pt idx="43">
                  <c:v>5.6350725935772105E-4</c:v>
                </c:pt>
                <c:pt idx="44">
                  <c:v>5.1904714200645696E-4</c:v>
                </c:pt>
                <c:pt idx="45">
                  <c:v>5.1904714200645696E-4</c:v>
                </c:pt>
                <c:pt idx="46">
                  <c:v>5.1904714200645696E-4</c:v>
                </c:pt>
                <c:pt idx="47">
                  <c:v>4.6914932318031799E-4</c:v>
                </c:pt>
                <c:pt idx="48">
                  <c:v>4.6914932318031799E-4</c:v>
                </c:pt>
                <c:pt idx="49">
                  <c:v>4.7156540676951398E-4</c:v>
                </c:pt>
                <c:pt idx="50">
                  <c:v>4.7156540676951398E-4</c:v>
                </c:pt>
                <c:pt idx="51">
                  <c:v>4.7156540676951398E-4</c:v>
                </c:pt>
                <c:pt idx="52">
                  <c:v>4.7156540676951398E-4</c:v>
                </c:pt>
                <c:pt idx="53">
                  <c:v>4.3420243309810801E-4</c:v>
                </c:pt>
                <c:pt idx="54">
                  <c:v>4.3420243309810801E-4</c:v>
                </c:pt>
                <c:pt idx="55">
                  <c:v>4.13888716138899E-4</c:v>
                </c:pt>
                <c:pt idx="56">
                  <c:v>4.13888716138899E-4</c:v>
                </c:pt>
                <c:pt idx="57">
                  <c:v>4.4980610255151998E-4</c:v>
                </c:pt>
                <c:pt idx="58">
                  <c:v>4.4980610255151998E-4</c:v>
                </c:pt>
                <c:pt idx="59">
                  <c:v>4.4980610255151998E-4</c:v>
                </c:pt>
                <c:pt idx="60">
                  <c:v>4.4980610255151998E-4</c:v>
                </c:pt>
                <c:pt idx="61">
                  <c:v>3.8029268034733799E-4</c:v>
                </c:pt>
                <c:pt idx="62">
                  <c:v>3.8029268034733799E-4</c:v>
                </c:pt>
                <c:pt idx="63">
                  <c:v>3.8029268034733799E-4</c:v>
                </c:pt>
                <c:pt idx="64">
                  <c:v>4.0301951230503602E-4</c:v>
                </c:pt>
                <c:pt idx="65">
                  <c:v>4.0301951230503602E-4</c:v>
                </c:pt>
                <c:pt idx="66">
                  <c:v>3.8029268034733799E-4</c:v>
                </c:pt>
                <c:pt idx="67">
                  <c:v>3.4777520340867303E-4</c:v>
                </c:pt>
                <c:pt idx="68">
                  <c:v>3.36229772074148E-4</c:v>
                </c:pt>
                <c:pt idx="69">
                  <c:v>3.36229772074148E-4</c:v>
                </c:pt>
                <c:pt idx="70">
                  <c:v>3.36229772074148E-4</c:v>
                </c:pt>
                <c:pt idx="71">
                  <c:v>3.36229772074148E-4</c:v>
                </c:pt>
                <c:pt idx="72">
                  <c:v>3.18841310217977E-4</c:v>
                </c:pt>
                <c:pt idx="73">
                  <c:v>3.18841310217977E-4</c:v>
                </c:pt>
                <c:pt idx="74">
                  <c:v>3.18841310217977E-4</c:v>
                </c:pt>
                <c:pt idx="75">
                  <c:v>3.1004764605313502E-4</c:v>
                </c:pt>
                <c:pt idx="76">
                  <c:v>3.1004764605313502E-4</c:v>
                </c:pt>
                <c:pt idx="77">
                  <c:v>2.9457104392349698E-4</c:v>
                </c:pt>
                <c:pt idx="78">
                  <c:v>2.9457104392349698E-4</c:v>
                </c:pt>
                <c:pt idx="79">
                  <c:v>2.9457104392349698E-4</c:v>
                </c:pt>
                <c:pt idx="80">
                  <c:v>3.1004764605313502E-4</c:v>
                </c:pt>
                <c:pt idx="81">
                  <c:v>2.9785680817440098E-4</c:v>
                </c:pt>
                <c:pt idx="82">
                  <c:v>2.8268276946619202E-4</c:v>
                </c:pt>
                <c:pt idx="83">
                  <c:v>2.8268276946619202E-4</c:v>
                </c:pt>
                <c:pt idx="84">
                  <c:v>2.8784002643078598E-4</c:v>
                </c:pt>
                <c:pt idx="85">
                  <c:v>2.8784002643078598E-4</c:v>
                </c:pt>
                <c:pt idx="86">
                  <c:v>2.8784002643078598E-4</c:v>
                </c:pt>
                <c:pt idx="87">
                  <c:v>2.8784002643078598E-4</c:v>
                </c:pt>
                <c:pt idx="88">
                  <c:v>2.7171336114406602E-4</c:v>
                </c:pt>
                <c:pt idx="89">
                  <c:v>2.7171336114406602E-4</c:v>
                </c:pt>
                <c:pt idx="90">
                  <c:v>2.4588845553807898E-4</c:v>
                </c:pt>
                <c:pt idx="91">
                  <c:v>2.4588845553807898E-4</c:v>
                </c:pt>
                <c:pt idx="92">
                  <c:v>2.4588845553807898E-4</c:v>
                </c:pt>
                <c:pt idx="93">
                  <c:v>2.4588845553807898E-4</c:v>
                </c:pt>
                <c:pt idx="94">
                  <c:v>2.4254278105217999E-4</c:v>
                </c:pt>
                <c:pt idx="95">
                  <c:v>2.4254278105217999E-4</c:v>
                </c:pt>
                <c:pt idx="96">
                  <c:v>2.2524352243635801E-4</c:v>
                </c:pt>
                <c:pt idx="97">
                  <c:v>2.2524352243635801E-4</c:v>
                </c:pt>
                <c:pt idx="98">
                  <c:v>2.1868778276257201E-4</c:v>
                </c:pt>
                <c:pt idx="99">
                  <c:v>2.1868778276257201E-4</c:v>
                </c:pt>
                <c:pt idx="100">
                  <c:v>2.1868778276257201E-4</c:v>
                </c:pt>
                <c:pt idx="101">
                  <c:v>2.26892196224071E-4</c:v>
                </c:pt>
                <c:pt idx="102">
                  <c:v>2.1868778276257201E-4</c:v>
                </c:pt>
                <c:pt idx="103">
                  <c:v>2.0139623666182201E-4</c:v>
                </c:pt>
                <c:pt idx="104">
                  <c:v>2.02591589186341E-4</c:v>
                </c:pt>
                <c:pt idx="105">
                  <c:v>2.02591589186341E-4</c:v>
                </c:pt>
                <c:pt idx="106">
                  <c:v>2.0547311578411601E-4</c:v>
                </c:pt>
                <c:pt idx="107">
                  <c:v>2.0547311578411601E-4</c:v>
                </c:pt>
                <c:pt idx="108">
                  <c:v>2.0139623666182201E-4</c:v>
                </c:pt>
                <c:pt idx="109">
                  <c:v>2.02591589186341E-4</c:v>
                </c:pt>
                <c:pt idx="110">
                  <c:v>2.0139623666182201E-4</c:v>
                </c:pt>
                <c:pt idx="111">
                  <c:v>1.8369501049164699E-4</c:v>
                </c:pt>
                <c:pt idx="112">
                  <c:v>1.8369501049164699E-4</c:v>
                </c:pt>
                <c:pt idx="113">
                  <c:v>1.81379684363492E-4</c:v>
                </c:pt>
                <c:pt idx="114">
                  <c:v>1.81379684363492E-4</c:v>
                </c:pt>
                <c:pt idx="115">
                  <c:v>1.7443674732930999E-4</c:v>
                </c:pt>
                <c:pt idx="116">
                  <c:v>1.7443674732930999E-4</c:v>
                </c:pt>
                <c:pt idx="117">
                  <c:v>1.6872581909410699E-4</c:v>
                </c:pt>
                <c:pt idx="118">
                  <c:v>1.6872581909410699E-4</c:v>
                </c:pt>
                <c:pt idx="119">
                  <c:v>1.7018290236592301E-4</c:v>
                </c:pt>
                <c:pt idx="120">
                  <c:v>1.7384477541782E-4</c:v>
                </c:pt>
                <c:pt idx="121">
                  <c:v>1.7384477541782E-4</c:v>
                </c:pt>
                <c:pt idx="122">
                  <c:v>1.68094076798297E-4</c:v>
                </c:pt>
                <c:pt idx="123">
                  <c:v>1.68094076798297E-4</c:v>
                </c:pt>
                <c:pt idx="124">
                  <c:v>1.5227089170366501E-4</c:v>
                </c:pt>
                <c:pt idx="125">
                  <c:v>1.5227089170366501E-4</c:v>
                </c:pt>
                <c:pt idx="126">
                  <c:v>1.5322468243539301E-4</c:v>
                </c:pt>
                <c:pt idx="127">
                  <c:v>1.5322468243539301E-4</c:v>
                </c:pt>
                <c:pt idx="128">
                  <c:v>1.5227089170366501E-4</c:v>
                </c:pt>
                <c:pt idx="129">
                  <c:v>1.36821472551674E-4</c:v>
                </c:pt>
                <c:pt idx="130">
                  <c:v>1.36821472551674E-4</c:v>
                </c:pt>
                <c:pt idx="131">
                  <c:v>1.3492931611836E-4</c:v>
                </c:pt>
                <c:pt idx="132">
                  <c:v>1.3492931611836E-4</c:v>
                </c:pt>
                <c:pt idx="133">
                  <c:v>1.3492931611836E-4</c:v>
                </c:pt>
                <c:pt idx="134">
                  <c:v>1.3492931611836E-4</c:v>
                </c:pt>
                <c:pt idx="135">
                  <c:v>1.2686423724517199E-4</c:v>
                </c:pt>
                <c:pt idx="136">
                  <c:v>1.2686423724517199E-4</c:v>
                </c:pt>
                <c:pt idx="137">
                  <c:v>1.2686423724517199E-4</c:v>
                </c:pt>
                <c:pt idx="138">
                  <c:v>1.2686423724517199E-4</c:v>
                </c:pt>
                <c:pt idx="139">
                  <c:v>1.2891988444607699E-4</c:v>
                </c:pt>
                <c:pt idx="140">
                  <c:v>1.2891988444607699E-4</c:v>
                </c:pt>
                <c:pt idx="141">
                  <c:v>1.2686423724517199E-4</c:v>
                </c:pt>
                <c:pt idx="142">
                  <c:v>1.17551135190297E-4</c:v>
                </c:pt>
                <c:pt idx="143">
                  <c:v>1.17551135190297E-4</c:v>
                </c:pt>
                <c:pt idx="144">
                  <c:v>1.17551135190297E-4</c:v>
                </c:pt>
                <c:pt idx="145">
                  <c:v>1.17551135190297E-4</c:v>
                </c:pt>
                <c:pt idx="146">
                  <c:v>1.14358866994735E-4</c:v>
                </c:pt>
                <c:pt idx="147">
                  <c:v>1.14358866994735E-4</c:v>
                </c:pt>
                <c:pt idx="148">
                  <c:v>1.14358866994735E-4</c:v>
                </c:pt>
                <c:pt idx="149">
                  <c:v>1.14358866994735E-4</c:v>
                </c:pt>
                <c:pt idx="150">
                  <c:v>1.14358866994735E-4</c:v>
                </c:pt>
                <c:pt idx="151">
                  <c:v>1.06892577605322E-4</c:v>
                </c:pt>
                <c:pt idx="152">
                  <c:v>9.7433461633045199E-5</c:v>
                </c:pt>
                <c:pt idx="153">
                  <c:v>9.7433461633045199E-5</c:v>
                </c:pt>
                <c:pt idx="154">
                  <c:v>9.7433461633045199E-5</c:v>
                </c:pt>
                <c:pt idx="155">
                  <c:v>9.7433461633045199E-5</c:v>
                </c:pt>
                <c:pt idx="156">
                  <c:v>9.7433461633045199E-5</c:v>
                </c:pt>
                <c:pt idx="157">
                  <c:v>9.7433461633045199E-5</c:v>
                </c:pt>
                <c:pt idx="158">
                  <c:v>9.7433461633045199E-5</c:v>
                </c:pt>
                <c:pt idx="159">
                  <c:v>9.7433461633045199E-5</c:v>
                </c:pt>
                <c:pt idx="160">
                  <c:v>9.1634603450074805E-5</c:v>
                </c:pt>
                <c:pt idx="161">
                  <c:v>9.1634603450074805E-5</c:v>
                </c:pt>
                <c:pt idx="162">
                  <c:v>8.2881051639560597E-5</c:v>
                </c:pt>
                <c:pt idx="163">
                  <c:v>8.3674603956751607E-5</c:v>
                </c:pt>
                <c:pt idx="164">
                  <c:v>8.3674603956751607E-5</c:v>
                </c:pt>
                <c:pt idx="165">
                  <c:v>8.5878664322081005E-6</c:v>
                </c:pt>
                <c:pt idx="166">
                  <c:v>9.4264132712851295E-6</c:v>
                </c:pt>
                <c:pt idx="167">
                  <c:v>9.02069132280303E-6</c:v>
                </c:pt>
                <c:pt idx="168">
                  <c:v>7.56948884372832E-6</c:v>
                </c:pt>
                <c:pt idx="169">
                  <c:v>8.1389889601268806E-6</c:v>
                </c:pt>
                <c:pt idx="170">
                  <c:v>8.8551823864690993E-6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5D9C-49C8-A1F3-ED0F3D17D51A}"/>
            </c:ext>
          </c:extLst>
        </c:ser>
        <c:ser>
          <c:idx val="1"/>
          <c:order val="1"/>
          <c:tx>
            <c:v>FLVEL Tumor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FLVEL!$D$2:$D$163</c:f>
              <c:numCache>
                <c:formatCode>General</c:formatCode>
                <c:ptCount val="162"/>
                <c:pt idx="0">
                  <c:v>0</c:v>
                </c:pt>
                <c:pt idx="1">
                  <c:v>0</c:v>
                </c:pt>
                <c:pt idx="2">
                  <c:v>9.8000928119290705E-6</c:v>
                </c:pt>
                <c:pt idx="3">
                  <c:v>1.96001856238581E-5</c:v>
                </c:pt>
                <c:pt idx="4">
                  <c:v>2.94002784357872E-5</c:v>
                </c:pt>
                <c:pt idx="5">
                  <c:v>3.4327895264141302E-5</c:v>
                </c:pt>
                <c:pt idx="6">
                  <c:v>3.9200371247716302E-5</c:v>
                </c:pt>
                <c:pt idx="7">
                  <c:v>3.9200371247716302E-5</c:v>
                </c:pt>
                <c:pt idx="8">
                  <c:v>4.9000464059645303E-5</c:v>
                </c:pt>
                <c:pt idx="9">
                  <c:v>4.9000464059645303E-5</c:v>
                </c:pt>
                <c:pt idx="10">
                  <c:v>5.3928222769172903E-5</c:v>
                </c:pt>
                <c:pt idx="11">
                  <c:v>5.3928222769172903E-5</c:v>
                </c:pt>
                <c:pt idx="12">
                  <c:v>6.3672887335997102E-5</c:v>
                </c:pt>
                <c:pt idx="13">
                  <c:v>6.8601089878939106E-5</c:v>
                </c:pt>
                <c:pt idx="14">
                  <c:v>7.3562725447118296E-5</c:v>
                </c:pt>
                <c:pt idx="15">
                  <c:v>7.8548808232881102E-5</c:v>
                </c:pt>
                <c:pt idx="16">
                  <c:v>7.8548808232881102E-5</c:v>
                </c:pt>
                <c:pt idx="17">
                  <c:v>8.3553451986517798E-5</c:v>
                </c:pt>
                <c:pt idx="18">
                  <c:v>8.3553451986517798E-5</c:v>
                </c:pt>
                <c:pt idx="19">
                  <c:v>8.3553451986517798E-5</c:v>
                </c:pt>
                <c:pt idx="20">
                  <c:v>8.8573433458805098E-5</c:v>
                </c:pt>
                <c:pt idx="21">
                  <c:v>8.8573433458805098E-5</c:v>
                </c:pt>
                <c:pt idx="22">
                  <c:v>9.3605922302231396E-5</c:v>
                </c:pt>
                <c:pt idx="23">
                  <c:v>9.3605922302231396E-5</c:v>
                </c:pt>
                <c:pt idx="24">
                  <c:v>9.86498416750694E-5</c:v>
                </c:pt>
                <c:pt idx="25">
                  <c:v>9.8649885330815004E-5</c:v>
                </c:pt>
                <c:pt idx="26">
                  <c:v>9.8651260486804098E-5</c:v>
                </c:pt>
                <c:pt idx="27">
                  <c:v>1.03704493085388E-4</c:v>
                </c:pt>
                <c:pt idx="28">
                  <c:v>1.08768763311673E-4</c:v>
                </c:pt>
                <c:pt idx="29">
                  <c:v>1.08768763311673E-4</c:v>
                </c:pt>
                <c:pt idx="30">
                  <c:v>1.13842528662644E-4</c:v>
                </c:pt>
                <c:pt idx="31">
                  <c:v>1.1892569455085301E-4</c:v>
                </c:pt>
                <c:pt idx="32">
                  <c:v>1.1892569455085301E-4</c:v>
                </c:pt>
                <c:pt idx="33">
                  <c:v>1.2401840649545201E-4</c:v>
                </c:pt>
                <c:pt idx="34">
                  <c:v>1.2912029342260201E-4</c:v>
                </c:pt>
                <c:pt idx="35">
                  <c:v>1.2912263628095399E-4</c:v>
                </c:pt>
                <c:pt idx="36">
                  <c:v>1.29124979139306E-4</c:v>
                </c:pt>
                <c:pt idx="37">
                  <c:v>1.3423711061477699E-4</c:v>
                </c:pt>
                <c:pt idx="38">
                  <c:v>1.3423711061477699E-4</c:v>
                </c:pt>
                <c:pt idx="39">
                  <c:v>1.3935989409219501E-4</c:v>
                </c:pt>
                <c:pt idx="40">
                  <c:v>1.3936533650849001E-4</c:v>
                </c:pt>
                <c:pt idx="41">
                  <c:v>1.3936805771663801E-4</c:v>
                </c:pt>
                <c:pt idx="42">
                  <c:v>1.44499776070006E-4</c:v>
                </c:pt>
                <c:pt idx="43">
                  <c:v>1.44499776070006E-4</c:v>
                </c:pt>
                <c:pt idx="44">
                  <c:v>1.49646977661178E-4</c:v>
                </c:pt>
                <c:pt idx="45">
                  <c:v>1.5480876027140799E-4</c:v>
                </c:pt>
                <c:pt idx="46">
                  <c:v>1.5480876027140799E-4</c:v>
                </c:pt>
                <c:pt idx="47">
                  <c:v>1.5481203445233399E-4</c:v>
                </c:pt>
                <c:pt idx="48">
                  <c:v>1.5998767048586201E-4</c:v>
                </c:pt>
                <c:pt idx="49">
                  <c:v>1.5998767048586201E-4</c:v>
                </c:pt>
                <c:pt idx="50">
                  <c:v>1.5999120660126201E-4</c:v>
                </c:pt>
                <c:pt idx="51">
                  <c:v>1.65187142556533E-4</c:v>
                </c:pt>
                <c:pt idx="52">
                  <c:v>1.6519082419108599E-4</c:v>
                </c:pt>
                <c:pt idx="53">
                  <c:v>1.70412255101837E-4</c:v>
                </c:pt>
                <c:pt idx="54">
                  <c:v>1.7041612591128799E-4</c:v>
                </c:pt>
                <c:pt idx="55">
                  <c:v>1.75670254975557E-4</c:v>
                </c:pt>
                <c:pt idx="56">
                  <c:v>1.75670254975557E-4</c:v>
                </c:pt>
                <c:pt idx="57">
                  <c:v>1.75674358615652E-4</c:v>
                </c:pt>
                <c:pt idx="58">
                  <c:v>1.80973118403926E-4</c:v>
                </c:pt>
                <c:pt idx="59">
                  <c:v>1.80973118403926E-4</c:v>
                </c:pt>
                <c:pt idx="60">
                  <c:v>1.8097749853041001E-4</c:v>
                </c:pt>
                <c:pt idx="61">
                  <c:v>1.8633845320437101E-4</c:v>
                </c:pt>
                <c:pt idx="62">
                  <c:v>1.8633845320437101E-4</c:v>
                </c:pt>
                <c:pt idx="63">
                  <c:v>1.86342687811702E-4</c:v>
                </c:pt>
                <c:pt idx="64">
                  <c:v>1.9138943753205199E-4</c:v>
                </c:pt>
                <c:pt idx="65">
                  <c:v>1.9139386131428201E-4</c:v>
                </c:pt>
                <c:pt idx="66">
                  <c:v>1.9644011626951399E-4</c:v>
                </c:pt>
                <c:pt idx="67">
                  <c:v>1.9644470012281101E-4</c:v>
                </c:pt>
                <c:pt idx="68">
                  <c:v>2.0149044576101E-4</c:v>
                </c:pt>
                <c:pt idx="69">
                  <c:v>2.0149520423729E-4</c:v>
                </c:pt>
                <c:pt idx="70">
                  <c:v>2.06540615181439E-4</c:v>
                </c:pt>
                <c:pt idx="71">
                  <c:v>2.0654554828070099E-4</c:v>
                </c:pt>
                <c:pt idx="72">
                  <c:v>2.1159055177122401E-4</c:v>
                </c:pt>
                <c:pt idx="73">
                  <c:v>2.1159564494155301E-4</c:v>
                </c:pt>
                <c:pt idx="74">
                  <c:v>2.16640255530365E-4</c:v>
                </c:pt>
                <c:pt idx="75">
                  <c:v>2.1664552332367699E-4</c:v>
                </c:pt>
                <c:pt idx="76">
                  <c:v>2.2168968280311701E-4</c:v>
                </c:pt>
                <c:pt idx="77">
                  <c:v>2.2169512521941201E-4</c:v>
                </c:pt>
                <c:pt idx="78">
                  <c:v>2.26738993660547E-4</c:v>
                </c:pt>
                <c:pt idx="79">
                  <c:v>2.2674459614791E-4</c:v>
                </c:pt>
                <c:pt idx="80">
                  <c:v>2.3178807168733299E-4</c:v>
                </c:pt>
                <c:pt idx="81">
                  <c:v>2.3179383424576399E-4</c:v>
                </c:pt>
                <c:pt idx="82">
                  <c:v>2.3683697509113699E-4</c:v>
                </c:pt>
                <c:pt idx="83">
                  <c:v>2.3683697509113699E-4</c:v>
                </c:pt>
                <c:pt idx="84">
                  <c:v>2.3684352345299E-4</c:v>
                </c:pt>
                <c:pt idx="85">
                  <c:v>2.4234558804892001E-4</c:v>
                </c:pt>
                <c:pt idx="86">
                  <c:v>2.4235223827417899E-4</c:v>
                </c:pt>
                <c:pt idx="87">
                  <c:v>2.4778902297839501E-4</c:v>
                </c:pt>
                <c:pt idx="88">
                  <c:v>2.4778902297839501E-4</c:v>
                </c:pt>
                <c:pt idx="89">
                  <c:v>2.47795745963231E-4</c:v>
                </c:pt>
                <c:pt idx="90">
                  <c:v>2.47795745963231E-4</c:v>
                </c:pt>
                <c:pt idx="91">
                  <c:v>2.47795745963231E-4</c:v>
                </c:pt>
                <c:pt idx="92">
                  <c:v>2.5318792904727199E-4</c:v>
                </c:pt>
                <c:pt idx="93">
                  <c:v>2.5318792904727199E-4</c:v>
                </c:pt>
                <c:pt idx="94">
                  <c:v>2.5319479755125902E-4</c:v>
                </c:pt>
                <c:pt idx="95">
                  <c:v>2.5855447165668E-4</c:v>
                </c:pt>
                <c:pt idx="96">
                  <c:v>2.5855447165668E-4</c:v>
                </c:pt>
                <c:pt idx="97">
                  <c:v>2.5856151478365102E-4</c:v>
                </c:pt>
                <c:pt idx="98">
                  <c:v>2.6389647973701401E-4</c:v>
                </c:pt>
                <c:pt idx="99">
                  <c:v>2.6389647973701401E-4</c:v>
                </c:pt>
                <c:pt idx="100">
                  <c:v>2.6389650884084398E-4</c:v>
                </c:pt>
                <c:pt idx="101">
                  <c:v>2.6390366838313601E-4</c:v>
                </c:pt>
                <c:pt idx="102">
                  <c:v>2.6921901735477198E-4</c:v>
                </c:pt>
                <c:pt idx="103">
                  <c:v>2.6921901735477198E-4</c:v>
                </c:pt>
                <c:pt idx="104">
                  <c:v>2.69226264208555E-4</c:v>
                </c:pt>
                <c:pt idx="105">
                  <c:v>2.7452540234662598E-4</c:v>
                </c:pt>
                <c:pt idx="106">
                  <c:v>2.7452540234662598E-4</c:v>
                </c:pt>
                <c:pt idx="107">
                  <c:v>2.7453276561573202E-4</c:v>
                </c:pt>
                <c:pt idx="108">
                  <c:v>2.7981851599179197E-4</c:v>
                </c:pt>
                <c:pt idx="109">
                  <c:v>2.7981851599179197E-4</c:v>
                </c:pt>
                <c:pt idx="110">
                  <c:v>2.7982599567621898E-4</c:v>
                </c:pt>
                <c:pt idx="111">
                  <c:v>2.7982599567621898E-4</c:v>
                </c:pt>
                <c:pt idx="112">
                  <c:v>2.7982599567621898E-4</c:v>
                </c:pt>
                <c:pt idx="113">
                  <c:v>2.8510022093541899E-4</c:v>
                </c:pt>
                <c:pt idx="114">
                  <c:v>2.8510022093541899E-4</c:v>
                </c:pt>
                <c:pt idx="115">
                  <c:v>2.8510022093541899E-4</c:v>
                </c:pt>
                <c:pt idx="116">
                  <c:v>2.8510767151601602E-4</c:v>
                </c:pt>
                <c:pt idx="117">
                  <c:v>2.9037197236903001E-4</c:v>
                </c:pt>
                <c:pt idx="118">
                  <c:v>2.9037197236903001E-4</c:v>
                </c:pt>
                <c:pt idx="119">
                  <c:v>2.9037942294962699E-4</c:v>
                </c:pt>
                <c:pt idx="120">
                  <c:v>2.9563499265350401E-4</c:v>
                </c:pt>
                <c:pt idx="121">
                  <c:v>2.9563499265350401E-4</c:v>
                </c:pt>
                <c:pt idx="122">
                  <c:v>2.9564238502644002E-4</c:v>
                </c:pt>
                <c:pt idx="123">
                  <c:v>3.00890096696094E-4</c:v>
                </c:pt>
                <c:pt idx="124">
                  <c:v>3.00890096696094E-4</c:v>
                </c:pt>
                <c:pt idx="125">
                  <c:v>3.0089728534221698E-4</c:v>
                </c:pt>
                <c:pt idx="126">
                  <c:v>3.0613827402703502E-4</c:v>
                </c:pt>
                <c:pt idx="127">
                  <c:v>3.0613827402703502E-4</c:v>
                </c:pt>
                <c:pt idx="128">
                  <c:v>3.0614508432336097E-4</c:v>
                </c:pt>
                <c:pt idx="129">
                  <c:v>3.1138028134591899E-4</c:v>
                </c:pt>
                <c:pt idx="130">
                  <c:v>3.1138653866946703E-4</c:v>
                </c:pt>
                <c:pt idx="131">
                  <c:v>3.1661658431403301E-4</c:v>
                </c:pt>
                <c:pt idx="132">
                  <c:v>3.1662199762649802E-4</c:v>
                </c:pt>
                <c:pt idx="133">
                  <c:v>3.2184793963096998E-4</c:v>
                </c:pt>
                <c:pt idx="134">
                  <c:v>3.2184793963096998E-4</c:v>
                </c:pt>
                <c:pt idx="135">
                  <c:v>3.2185215968638702E-4</c:v>
                </c:pt>
                <c:pt idx="136">
                  <c:v>3.27074958477169E-4</c:v>
                </c:pt>
                <c:pt idx="137">
                  <c:v>3.27074958477169E-4</c:v>
                </c:pt>
                <c:pt idx="138">
                  <c:v>3.3229819382540898E-4</c:v>
                </c:pt>
                <c:pt idx="139">
                  <c:v>3.3229819382540898E-4</c:v>
                </c:pt>
                <c:pt idx="140">
                  <c:v>3.33614996634424E-4</c:v>
                </c:pt>
                <c:pt idx="141">
                  <c:v>3.33614996634424E-4</c:v>
                </c:pt>
                <c:pt idx="142">
                  <c:v>3.3751642331481002E-4</c:v>
                </c:pt>
                <c:pt idx="143">
                  <c:v>3.4273511846549798E-4</c:v>
                </c:pt>
                <c:pt idx="144">
                  <c:v>3.42739862389862E-4</c:v>
                </c:pt>
                <c:pt idx="145">
                  <c:v>3.42739862389862E-4</c:v>
                </c:pt>
                <c:pt idx="146">
                  <c:v>3.4794842940755199E-4</c:v>
                </c:pt>
                <c:pt idx="147">
                  <c:v>3.4794842940755199E-4</c:v>
                </c:pt>
                <c:pt idx="148">
                  <c:v>3.4794842940755199E-4</c:v>
                </c:pt>
                <c:pt idx="149">
                  <c:v>3.4795587998814903E-4</c:v>
                </c:pt>
                <c:pt idx="150">
                  <c:v>3.4795587998814903E-4</c:v>
                </c:pt>
                <c:pt idx="151">
                  <c:v>3.5316156572662299E-4</c:v>
                </c:pt>
                <c:pt idx="152">
                  <c:v>3.53171053575352E-4</c:v>
                </c:pt>
                <c:pt idx="153">
                  <c:v>3.53171053575352E-4</c:v>
                </c:pt>
                <c:pt idx="154">
                  <c:v>3.53171053575352E-4</c:v>
                </c:pt>
                <c:pt idx="155">
                  <c:v>3.5837563336826899E-4</c:v>
                </c:pt>
                <c:pt idx="156">
                  <c:v>3.5838529583997997E-4</c:v>
                </c:pt>
                <c:pt idx="157">
                  <c:v>3.63589555490762E-4</c:v>
                </c:pt>
                <c:pt idx="158">
                  <c:v>3.6359648220241102E-4</c:v>
                </c:pt>
                <c:pt idx="159">
                  <c:v>3.6359648220241102E-4</c:v>
                </c:pt>
                <c:pt idx="160">
                  <c:v>3.6879561957903201E-4</c:v>
                </c:pt>
                <c:pt idx="161">
                  <c:v>3.6879561957903201E-4</c:v>
                </c:pt>
              </c:numCache>
            </c:numRef>
          </c:xVal>
          <c:yVal>
            <c:numRef>
              <c:f>FLVEL!$E$2:$E$163</c:f>
              <c:numCache>
                <c:formatCode>General</c:formatCode>
                <c:ptCount val="162"/>
                <c:pt idx="0">
                  <c:v>1.4294083230197399E-3</c:v>
                </c:pt>
                <c:pt idx="1">
                  <c:v>1.4093115460127601E-3</c:v>
                </c:pt>
                <c:pt idx="2">
                  <c:v>1.12713687121868E-3</c:v>
                </c:pt>
                <c:pt idx="3">
                  <c:v>1.4294083230197399E-3</c:v>
                </c:pt>
                <c:pt idx="4">
                  <c:v>1.0092667071148699E-3</c:v>
                </c:pt>
                <c:pt idx="5">
                  <c:v>1.25073094386607E-3</c:v>
                </c:pt>
                <c:pt idx="6">
                  <c:v>1.4294083230197399E-3</c:v>
                </c:pt>
                <c:pt idx="7">
                  <c:v>1.4093115460127601E-3</c:v>
                </c:pt>
                <c:pt idx="8">
                  <c:v>1.0092667071148699E-3</c:v>
                </c:pt>
                <c:pt idx="9">
                  <c:v>1.25073094386607E-3</c:v>
                </c:pt>
                <c:pt idx="10">
                  <c:v>1.3317335397005101E-3</c:v>
                </c:pt>
                <c:pt idx="11">
                  <c:v>1.4294083230197399E-3</c:v>
                </c:pt>
                <c:pt idx="12">
                  <c:v>1.25073094386607E-3</c:v>
                </c:pt>
                <c:pt idx="13">
                  <c:v>1.0092667071148699E-3</c:v>
                </c:pt>
                <c:pt idx="14">
                  <c:v>1.0092667071148699E-3</c:v>
                </c:pt>
                <c:pt idx="15">
                  <c:v>1.0092667071148699E-3</c:v>
                </c:pt>
                <c:pt idx="16">
                  <c:v>9.2444050824269696E-4</c:v>
                </c:pt>
                <c:pt idx="17">
                  <c:v>9.2444050824269696E-4</c:v>
                </c:pt>
                <c:pt idx="18">
                  <c:v>8.3975074812769901E-4</c:v>
                </c:pt>
                <c:pt idx="19">
                  <c:v>8.7597162928432204E-4</c:v>
                </c:pt>
                <c:pt idx="20">
                  <c:v>8.3975074812769901E-4</c:v>
                </c:pt>
                <c:pt idx="21">
                  <c:v>7.9484487650916002E-4</c:v>
                </c:pt>
                <c:pt idx="22">
                  <c:v>7.9484487650916002E-4</c:v>
                </c:pt>
                <c:pt idx="23">
                  <c:v>7.7352608786895904E-4</c:v>
                </c:pt>
                <c:pt idx="24">
                  <c:v>7.5423746602609699E-4</c:v>
                </c:pt>
                <c:pt idx="25">
                  <c:v>7.5233553070574999E-4</c:v>
                </c:pt>
                <c:pt idx="26">
                  <c:v>7.2070205351337801E-4</c:v>
                </c:pt>
                <c:pt idx="27">
                  <c:v>7.2070205351337801E-4</c:v>
                </c:pt>
                <c:pt idx="28">
                  <c:v>7.2070205351337801E-4</c:v>
                </c:pt>
                <c:pt idx="29">
                  <c:v>7.0744141703471498E-4</c:v>
                </c:pt>
                <c:pt idx="30">
                  <c:v>6.9717306178063198E-4</c:v>
                </c:pt>
                <c:pt idx="31">
                  <c:v>6.9717306178063198E-4</c:v>
                </c:pt>
                <c:pt idx="32">
                  <c:v>6.9359282497316599E-4</c:v>
                </c:pt>
                <c:pt idx="33">
                  <c:v>6.9359282497316599E-4</c:v>
                </c:pt>
                <c:pt idx="34">
                  <c:v>6.9359282497316599E-4</c:v>
                </c:pt>
                <c:pt idx="35">
                  <c:v>7.12031906004995E-4</c:v>
                </c:pt>
                <c:pt idx="36">
                  <c:v>7.0098234573379202E-4</c:v>
                </c:pt>
                <c:pt idx="37">
                  <c:v>7.2995619848370595E-4</c:v>
                </c:pt>
                <c:pt idx="38">
                  <c:v>7.0686603430658601E-4</c:v>
                </c:pt>
                <c:pt idx="39">
                  <c:v>7.2995619848370595E-4</c:v>
                </c:pt>
                <c:pt idx="40">
                  <c:v>7.2928844019770601E-4</c:v>
                </c:pt>
                <c:pt idx="41">
                  <c:v>7.3937664274126302E-4</c:v>
                </c:pt>
                <c:pt idx="42">
                  <c:v>7.3937664274126302E-4</c:v>
                </c:pt>
                <c:pt idx="43">
                  <c:v>7.6019117841497096E-4</c:v>
                </c:pt>
                <c:pt idx="44">
                  <c:v>7.9022761201486002E-4</c:v>
                </c:pt>
                <c:pt idx="45">
                  <c:v>8.2487764302641099E-4</c:v>
                </c:pt>
                <c:pt idx="46">
                  <c:v>8.6690759053453803E-4</c:v>
                </c:pt>
                <c:pt idx="47">
                  <c:v>8.6690759053453803E-4</c:v>
                </c:pt>
                <c:pt idx="48">
                  <c:v>8.6690759053453803E-4</c:v>
                </c:pt>
                <c:pt idx="49">
                  <c:v>9.7690953407436609E-4</c:v>
                </c:pt>
                <c:pt idx="50">
                  <c:v>9.7690953407436609E-4</c:v>
                </c:pt>
                <c:pt idx="51">
                  <c:v>9.7690953407436609E-4</c:v>
                </c:pt>
                <c:pt idx="52">
                  <c:v>9.7690953407436609E-4</c:v>
                </c:pt>
                <c:pt idx="53">
                  <c:v>9.7690953407436609E-4</c:v>
                </c:pt>
                <c:pt idx="54">
                  <c:v>1.0736070107668599E-3</c:v>
                </c:pt>
                <c:pt idx="55">
                  <c:v>1.0736070107668599E-3</c:v>
                </c:pt>
                <c:pt idx="56">
                  <c:v>1.22354971244931E-3</c:v>
                </c:pt>
                <c:pt idx="57">
                  <c:v>1.22354971244931E-3</c:v>
                </c:pt>
                <c:pt idx="58">
                  <c:v>1.22354971244931E-3</c:v>
                </c:pt>
                <c:pt idx="59">
                  <c:v>1.42754998523742E-3</c:v>
                </c:pt>
                <c:pt idx="60">
                  <c:v>1.42754998523742E-3</c:v>
                </c:pt>
                <c:pt idx="61">
                  <c:v>1.42754998523742E-3</c:v>
                </c:pt>
                <c:pt idx="62">
                  <c:v>3.1040581143317899E-16</c:v>
                </c:pt>
                <c:pt idx="63">
                  <c:v>3.1040581143317899E-16</c:v>
                </c:pt>
                <c:pt idx="64">
                  <c:v>3.1040581143317899E-16</c:v>
                </c:pt>
                <c:pt idx="65">
                  <c:v>2.5431147801773702E-16</c:v>
                </c:pt>
                <c:pt idx="66">
                  <c:v>2.5431147801773702E-16</c:v>
                </c:pt>
                <c:pt idx="67">
                  <c:v>1.8099497955114401E-16</c:v>
                </c:pt>
                <c:pt idx="68">
                  <c:v>1.8099497955114401E-16</c:v>
                </c:pt>
                <c:pt idx="69">
                  <c:v>1.1439238186184499E-16</c:v>
                </c:pt>
                <c:pt idx="70">
                  <c:v>1.1439238186184499E-16</c:v>
                </c:pt>
                <c:pt idx="71">
                  <c:v>1.1439238186184499E-16</c:v>
                </c:pt>
                <c:pt idx="72">
                  <c:v>1.1439238186184499E-16</c:v>
                </c:pt>
                <c:pt idx="73">
                  <c:v>7.7167864633529299E-17</c:v>
                </c:pt>
                <c:pt idx="74">
                  <c:v>7.7167864633529299E-17</c:v>
                </c:pt>
                <c:pt idx="75">
                  <c:v>9.7805445199021101E-17</c:v>
                </c:pt>
                <c:pt idx="76">
                  <c:v>9.7805445199021101E-17</c:v>
                </c:pt>
                <c:pt idx="77">
                  <c:v>2.0267780539099299E-16</c:v>
                </c:pt>
                <c:pt idx="78">
                  <c:v>2.6493115359393801E-16</c:v>
                </c:pt>
                <c:pt idx="79">
                  <c:v>2.6493115359393801E-16</c:v>
                </c:pt>
                <c:pt idx="80">
                  <c:v>2.6493115359393801E-16</c:v>
                </c:pt>
                <c:pt idx="81">
                  <c:v>3.7821693984975401E-16</c:v>
                </c:pt>
                <c:pt idx="82">
                  <c:v>3.3085908954074898E-16</c:v>
                </c:pt>
                <c:pt idx="83">
                  <c:v>1.11520220525563E-3</c:v>
                </c:pt>
                <c:pt idx="84">
                  <c:v>1.11520220525563E-3</c:v>
                </c:pt>
                <c:pt idx="85">
                  <c:v>1.11520220525563E-3</c:v>
                </c:pt>
                <c:pt idx="86">
                  <c:v>8.9427008060738401E-4</c:v>
                </c:pt>
                <c:pt idx="87">
                  <c:v>8.9427008060738401E-4</c:v>
                </c:pt>
                <c:pt idx="88">
                  <c:v>9.0543460100889195E-4</c:v>
                </c:pt>
                <c:pt idx="89">
                  <c:v>9.0543460100889195E-4</c:v>
                </c:pt>
                <c:pt idx="90">
                  <c:v>7.9015619121491898E-4</c:v>
                </c:pt>
                <c:pt idx="91">
                  <c:v>8.1986392615363002E-4</c:v>
                </c:pt>
                <c:pt idx="92">
                  <c:v>8.1986392615363002E-4</c:v>
                </c:pt>
                <c:pt idx="93">
                  <c:v>7.66966782975942E-4</c:v>
                </c:pt>
                <c:pt idx="94">
                  <c:v>7.66966782975942E-4</c:v>
                </c:pt>
                <c:pt idx="95">
                  <c:v>7.66966782975942E-4</c:v>
                </c:pt>
                <c:pt idx="96">
                  <c:v>6.7663873778656103E-4</c:v>
                </c:pt>
                <c:pt idx="97">
                  <c:v>6.7663873778656103E-4</c:v>
                </c:pt>
                <c:pt idx="98">
                  <c:v>6.7663873778656103E-4</c:v>
                </c:pt>
                <c:pt idx="99">
                  <c:v>6.0035765636712302E-4</c:v>
                </c:pt>
                <c:pt idx="100">
                  <c:v>6.33096904493869E-4</c:v>
                </c:pt>
                <c:pt idx="101">
                  <c:v>6.0035765636712302E-4</c:v>
                </c:pt>
                <c:pt idx="102">
                  <c:v>6.0035765636712302E-4</c:v>
                </c:pt>
                <c:pt idx="103">
                  <c:v>5.4820178775116801E-4</c:v>
                </c:pt>
                <c:pt idx="104">
                  <c:v>5.4820178775116801E-4</c:v>
                </c:pt>
                <c:pt idx="105">
                  <c:v>5.2979262545704798E-4</c:v>
                </c:pt>
                <c:pt idx="106">
                  <c:v>5.0205556908622395E-4</c:v>
                </c:pt>
                <c:pt idx="107">
                  <c:v>5.0205556908622395E-4</c:v>
                </c:pt>
                <c:pt idx="108">
                  <c:v>5.0205556908622395E-4</c:v>
                </c:pt>
                <c:pt idx="109">
                  <c:v>4.8868951853364695E-4</c:v>
                </c:pt>
                <c:pt idx="110">
                  <c:v>4.8868951853364695E-4</c:v>
                </c:pt>
                <c:pt idx="111">
                  <c:v>4.8399693332612498E-4</c:v>
                </c:pt>
                <c:pt idx="112">
                  <c:v>4.6772341011092099E-4</c:v>
                </c:pt>
                <c:pt idx="113">
                  <c:v>4.6772341011092099E-4</c:v>
                </c:pt>
                <c:pt idx="114">
                  <c:v>4.5202486217021899E-4</c:v>
                </c:pt>
                <c:pt idx="115">
                  <c:v>4.2776449117809502E-4</c:v>
                </c:pt>
                <c:pt idx="116">
                  <c:v>4.2776449117809502E-4</c:v>
                </c:pt>
                <c:pt idx="117">
                  <c:v>4.2776449117809502E-4</c:v>
                </c:pt>
                <c:pt idx="118">
                  <c:v>4.0202884702011899E-4</c:v>
                </c:pt>
                <c:pt idx="119">
                  <c:v>4.0202884702011899E-4</c:v>
                </c:pt>
                <c:pt idx="120">
                  <c:v>4.0202884702011899E-4</c:v>
                </c:pt>
                <c:pt idx="121">
                  <c:v>3.88774438761175E-4</c:v>
                </c:pt>
                <c:pt idx="122">
                  <c:v>3.88774438761175E-4</c:v>
                </c:pt>
                <c:pt idx="123">
                  <c:v>3.72252019587904E-4</c:v>
                </c:pt>
                <c:pt idx="124">
                  <c:v>3.63102124538273E-4</c:v>
                </c:pt>
                <c:pt idx="125">
                  <c:v>3.63102124538273E-4</c:v>
                </c:pt>
                <c:pt idx="126">
                  <c:v>3.63102124538273E-4</c:v>
                </c:pt>
                <c:pt idx="127">
                  <c:v>3.4880108432844297E-4</c:v>
                </c:pt>
                <c:pt idx="128">
                  <c:v>3.4880108432844297E-4</c:v>
                </c:pt>
                <c:pt idx="129">
                  <c:v>3.2434629974886802E-4</c:v>
                </c:pt>
                <c:pt idx="130">
                  <c:v>3.2434629974886802E-4</c:v>
                </c:pt>
                <c:pt idx="131">
                  <c:v>3.02291155094281E-4</c:v>
                </c:pt>
                <c:pt idx="132">
                  <c:v>3.02291155094281E-4</c:v>
                </c:pt>
                <c:pt idx="133">
                  <c:v>3.02291155094281E-4</c:v>
                </c:pt>
                <c:pt idx="134">
                  <c:v>2.8962903888896102E-4</c:v>
                </c:pt>
                <c:pt idx="135">
                  <c:v>2.8962903888896102E-4</c:v>
                </c:pt>
                <c:pt idx="136">
                  <c:v>2.7371125179342898E-4</c:v>
                </c:pt>
                <c:pt idx="137">
                  <c:v>2.77973071206361E-4</c:v>
                </c:pt>
                <c:pt idx="138">
                  <c:v>2.7371125179342898E-4</c:v>
                </c:pt>
                <c:pt idx="139">
                  <c:v>2.5220416137017299E-4</c:v>
                </c:pt>
                <c:pt idx="140">
                  <c:v>2.5220416137017299E-4</c:v>
                </c:pt>
                <c:pt idx="141">
                  <c:v>2.5317180552519901E-4</c:v>
                </c:pt>
                <c:pt idx="142">
                  <c:v>2.5317180552519901E-4</c:v>
                </c:pt>
                <c:pt idx="143">
                  <c:v>2.36724081332795E-4</c:v>
                </c:pt>
                <c:pt idx="144">
                  <c:v>2.36724081332795E-4</c:v>
                </c:pt>
                <c:pt idx="145">
                  <c:v>2.28287753998302E-4</c:v>
                </c:pt>
                <c:pt idx="146">
                  <c:v>2.28287753998302E-4</c:v>
                </c:pt>
                <c:pt idx="147">
                  <c:v>2.34974839258939E-4</c:v>
                </c:pt>
                <c:pt idx="148">
                  <c:v>2.1972878312226401E-4</c:v>
                </c:pt>
                <c:pt idx="149">
                  <c:v>2.1972878312226401E-4</c:v>
                </c:pt>
                <c:pt idx="150">
                  <c:v>2.2003622143529399E-4</c:v>
                </c:pt>
                <c:pt idx="151">
                  <c:v>2.2003622143529399E-4</c:v>
                </c:pt>
                <c:pt idx="152">
                  <c:v>2.2003622143529399E-4</c:v>
                </c:pt>
                <c:pt idx="153">
                  <c:v>2.0588624465744899E-4</c:v>
                </c:pt>
                <c:pt idx="154">
                  <c:v>2.0032681641168901E-4</c:v>
                </c:pt>
                <c:pt idx="155">
                  <c:v>2.0032681641168901E-4</c:v>
                </c:pt>
                <c:pt idx="156">
                  <c:v>2.0032681641168901E-4</c:v>
                </c:pt>
                <c:pt idx="157">
                  <c:v>1.87742873094976E-4</c:v>
                </c:pt>
                <c:pt idx="158">
                  <c:v>1.87742873094976E-4</c:v>
                </c:pt>
                <c:pt idx="159">
                  <c:v>1.8524938786868001E-4</c:v>
                </c:pt>
                <c:pt idx="160">
                  <c:v>1.8524938786868001E-4</c:v>
                </c:pt>
                <c:pt idx="161">
                  <c:v>1.9428752420935799E-4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5D9C-49C8-A1F3-ED0F3D17D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848256"/>
        <c:axId val="108850176"/>
      </c:scatterChart>
      <c:valAx>
        <c:axId val="108848256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Path Length</a:t>
                </a:r>
                <a:r>
                  <a:rPr lang="en-US" baseline="0"/>
                  <a:t> (m)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850176"/>
        <c:crosses val="autoZero"/>
        <c:crossBetween val="midCat"/>
      </c:valAx>
      <c:valAx>
        <c:axId val="10885017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FLVEL (m/s)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8482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Displacement No Tumor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U!$A$2:$A$171</c:f>
              <c:numCache>
                <c:formatCode>General</c:formatCode>
                <c:ptCount val="170"/>
                <c:pt idx="0">
                  <c:v>0</c:v>
                </c:pt>
                <c:pt idx="1">
                  <c:v>0</c:v>
                </c:pt>
                <c:pt idx="2">
                  <c:v>9.1889196482952701E-6</c:v>
                </c:pt>
                <c:pt idx="3">
                  <c:v>1.83778392965905E-5</c:v>
                </c:pt>
                <c:pt idx="4">
                  <c:v>1.83778392965905E-5</c:v>
                </c:pt>
                <c:pt idx="5">
                  <c:v>3.3557091228431097E-5</c:v>
                </c:pt>
                <c:pt idx="6">
                  <c:v>3.3557091228431097E-5</c:v>
                </c:pt>
                <c:pt idx="7">
                  <c:v>4.2528175981715301E-5</c:v>
                </c:pt>
                <c:pt idx="8">
                  <c:v>5.1499257097020799E-5</c:v>
                </c:pt>
                <c:pt idx="9">
                  <c:v>5.1499257097020799E-5</c:v>
                </c:pt>
                <c:pt idx="10">
                  <c:v>6.1192418797873001E-5</c:v>
                </c:pt>
                <c:pt idx="11">
                  <c:v>6.4064370235428201E-5</c:v>
                </c:pt>
                <c:pt idx="12">
                  <c:v>7.0885587774682804E-5</c:v>
                </c:pt>
                <c:pt idx="13">
                  <c:v>7.0885587774682804E-5</c:v>
                </c:pt>
                <c:pt idx="14">
                  <c:v>8.00745037849994E-5</c:v>
                </c:pt>
                <c:pt idx="15">
                  <c:v>8.9263419795315699E-5</c:v>
                </c:pt>
                <c:pt idx="16">
                  <c:v>9.7884854767471606E-5</c:v>
                </c:pt>
                <c:pt idx="17">
                  <c:v>1.06506289739627E-4</c:v>
                </c:pt>
                <c:pt idx="18">
                  <c:v>1.06506289739627E-4</c:v>
                </c:pt>
                <c:pt idx="19">
                  <c:v>1.1619945144048E-4</c:v>
                </c:pt>
                <c:pt idx="20">
                  <c:v>1.21947261504829E-4</c:v>
                </c:pt>
                <c:pt idx="21">
                  <c:v>1.21994489745703E-4</c:v>
                </c:pt>
                <c:pt idx="22">
                  <c:v>1.2201809295220301E-4</c:v>
                </c:pt>
                <c:pt idx="23">
                  <c:v>1.2284202966839099E-4</c:v>
                </c:pt>
                <c:pt idx="24">
                  <c:v>1.2289980077184699E-4</c:v>
                </c:pt>
                <c:pt idx="25">
                  <c:v>1.25469116028398E-4</c:v>
                </c:pt>
                <c:pt idx="26">
                  <c:v>1.26291299238801E-4</c:v>
                </c:pt>
                <c:pt idx="27">
                  <c:v>1.28221450722776E-4</c:v>
                </c:pt>
                <c:pt idx="28">
                  <c:v>1.28238447359763E-4</c:v>
                </c:pt>
                <c:pt idx="29">
                  <c:v>1.28261686768383E-4</c:v>
                </c:pt>
                <c:pt idx="30">
                  <c:v>1.2889724166598201E-4</c:v>
                </c:pt>
                <c:pt idx="31">
                  <c:v>1.29055959405378E-4</c:v>
                </c:pt>
                <c:pt idx="32">
                  <c:v>1.32140499772504E-4</c:v>
                </c:pt>
                <c:pt idx="33">
                  <c:v>1.32140528876334E-4</c:v>
                </c:pt>
                <c:pt idx="34">
                  <c:v>1.36360744363628E-4</c:v>
                </c:pt>
                <c:pt idx="35">
                  <c:v>1.36360744363628E-4</c:v>
                </c:pt>
                <c:pt idx="36">
                  <c:v>1.3708486221730701E-4</c:v>
                </c:pt>
                <c:pt idx="37">
                  <c:v>1.3710299390368199E-4</c:v>
                </c:pt>
                <c:pt idx="38">
                  <c:v>1.3731209037359801E-4</c:v>
                </c:pt>
                <c:pt idx="39">
                  <c:v>1.3752171071246299E-4</c:v>
                </c:pt>
                <c:pt idx="40">
                  <c:v>1.39065145049244E-4</c:v>
                </c:pt>
                <c:pt idx="41">
                  <c:v>1.4206230116542399E-4</c:v>
                </c:pt>
                <c:pt idx="42">
                  <c:v>1.42521195812151E-4</c:v>
                </c:pt>
                <c:pt idx="43">
                  <c:v>1.4285373617894899E-4</c:v>
                </c:pt>
                <c:pt idx="44">
                  <c:v>1.4333080616779601E-4</c:v>
                </c:pt>
                <c:pt idx="45">
                  <c:v>1.4400263899005901E-4</c:v>
                </c:pt>
                <c:pt idx="46">
                  <c:v>1.4400265354197499E-4</c:v>
                </c:pt>
                <c:pt idx="47">
                  <c:v>1.48436462040991E-4</c:v>
                </c:pt>
                <c:pt idx="48">
                  <c:v>1.4843649114482099E-4</c:v>
                </c:pt>
                <c:pt idx="49">
                  <c:v>1.5087274368852401E-4</c:v>
                </c:pt>
                <c:pt idx="50">
                  <c:v>1.5105660713743399E-4</c:v>
                </c:pt>
                <c:pt idx="51">
                  <c:v>1.5254900790750999E-4</c:v>
                </c:pt>
                <c:pt idx="52">
                  <c:v>1.5254902245942501E-4</c:v>
                </c:pt>
                <c:pt idx="53">
                  <c:v>1.5727823483757699E-4</c:v>
                </c:pt>
                <c:pt idx="54">
                  <c:v>1.5727829304523801E-4</c:v>
                </c:pt>
                <c:pt idx="55">
                  <c:v>1.5745888231322199E-4</c:v>
                </c:pt>
                <c:pt idx="56">
                  <c:v>1.5745891141705199E-4</c:v>
                </c:pt>
                <c:pt idx="57">
                  <c:v>1.5786787844263001E-4</c:v>
                </c:pt>
                <c:pt idx="58">
                  <c:v>1.5809111937414901E-4</c:v>
                </c:pt>
                <c:pt idx="59">
                  <c:v>1.58150738570839E-4</c:v>
                </c:pt>
                <c:pt idx="60">
                  <c:v>1.58150738570839E-4</c:v>
                </c:pt>
                <c:pt idx="61">
                  <c:v>1.5856146637816001E-4</c:v>
                </c:pt>
                <c:pt idx="62">
                  <c:v>1.63886870723218E-4</c:v>
                </c:pt>
                <c:pt idx="63">
                  <c:v>1.6388692893087899E-4</c:v>
                </c:pt>
                <c:pt idx="64">
                  <c:v>1.6421187319792799E-4</c:v>
                </c:pt>
                <c:pt idx="65">
                  <c:v>1.6974678146652899E-4</c:v>
                </c:pt>
                <c:pt idx="66">
                  <c:v>1.69926119269803E-4</c:v>
                </c:pt>
                <c:pt idx="67">
                  <c:v>1.69926148373634E-4</c:v>
                </c:pt>
                <c:pt idx="68">
                  <c:v>1.69943465152755E-4</c:v>
                </c:pt>
                <c:pt idx="69">
                  <c:v>1.70790415722877E-4</c:v>
                </c:pt>
                <c:pt idx="70">
                  <c:v>1.7083021521102599E-4</c:v>
                </c:pt>
                <c:pt idx="71">
                  <c:v>1.7083021521102599E-4</c:v>
                </c:pt>
                <c:pt idx="72">
                  <c:v>1.7106716404669E-4</c:v>
                </c:pt>
                <c:pt idx="73">
                  <c:v>1.7111112538259501E-4</c:v>
                </c:pt>
                <c:pt idx="74">
                  <c:v>1.7603875312488499E-4</c:v>
                </c:pt>
                <c:pt idx="75">
                  <c:v>1.7621438018977599E-4</c:v>
                </c:pt>
                <c:pt idx="76">
                  <c:v>1.76214394741692E-4</c:v>
                </c:pt>
                <c:pt idx="77">
                  <c:v>1.7630847287364301E-4</c:v>
                </c:pt>
                <c:pt idx="78">
                  <c:v>1.76454690517858E-4</c:v>
                </c:pt>
                <c:pt idx="79">
                  <c:v>1.7671495152171701E-4</c:v>
                </c:pt>
                <c:pt idx="80">
                  <c:v>1.7691137327346899E-4</c:v>
                </c:pt>
                <c:pt idx="81">
                  <c:v>1.7691137327346899E-4</c:v>
                </c:pt>
                <c:pt idx="82">
                  <c:v>1.7941585974767799E-4</c:v>
                </c:pt>
                <c:pt idx="83">
                  <c:v>1.84086937224492E-4</c:v>
                </c:pt>
                <c:pt idx="84">
                  <c:v>1.8417567480355501E-4</c:v>
                </c:pt>
                <c:pt idx="85">
                  <c:v>1.8489675130695099E-4</c:v>
                </c:pt>
                <c:pt idx="86">
                  <c:v>1.8528253713157001E-4</c:v>
                </c:pt>
                <c:pt idx="87">
                  <c:v>1.8528255168348499E-4</c:v>
                </c:pt>
                <c:pt idx="88">
                  <c:v>1.8538961012382101E-4</c:v>
                </c:pt>
                <c:pt idx="89">
                  <c:v>1.8538961012382101E-4</c:v>
                </c:pt>
                <c:pt idx="90">
                  <c:v>1.89797676284797E-4</c:v>
                </c:pt>
                <c:pt idx="91">
                  <c:v>1.90218648640439E-4</c:v>
                </c:pt>
                <c:pt idx="92">
                  <c:v>1.9244948634877801E-4</c:v>
                </c:pt>
                <c:pt idx="93">
                  <c:v>1.9244950090069299E-4</c:v>
                </c:pt>
                <c:pt idx="94">
                  <c:v>1.95160217117518E-4</c:v>
                </c:pt>
                <c:pt idx="95">
                  <c:v>1.95160217117518E-4</c:v>
                </c:pt>
                <c:pt idx="96">
                  <c:v>1.95357672055252E-4</c:v>
                </c:pt>
                <c:pt idx="97">
                  <c:v>1.95357672055252E-4</c:v>
                </c:pt>
                <c:pt idx="98">
                  <c:v>1.98626832570881E-4</c:v>
                </c:pt>
                <c:pt idx="99">
                  <c:v>1.9887021335307501E-4</c:v>
                </c:pt>
                <c:pt idx="100">
                  <c:v>1.99366797460243E-4</c:v>
                </c:pt>
                <c:pt idx="101">
                  <c:v>2.00534166651778E-4</c:v>
                </c:pt>
                <c:pt idx="102">
                  <c:v>2.0311250409577001E-4</c:v>
                </c:pt>
                <c:pt idx="103">
                  <c:v>2.03112518647686E-4</c:v>
                </c:pt>
                <c:pt idx="104">
                  <c:v>2.04145166208036E-4</c:v>
                </c:pt>
                <c:pt idx="105">
                  <c:v>2.04145195311867E-4</c:v>
                </c:pt>
                <c:pt idx="106">
                  <c:v>2.0456447964534199E-4</c:v>
                </c:pt>
                <c:pt idx="107">
                  <c:v>2.06535114557482E-4</c:v>
                </c:pt>
                <c:pt idx="108">
                  <c:v>2.0883860997855701E-4</c:v>
                </c:pt>
                <c:pt idx="109">
                  <c:v>2.10039172088727E-4</c:v>
                </c:pt>
                <c:pt idx="110">
                  <c:v>2.1057925187051299E-4</c:v>
                </c:pt>
                <c:pt idx="111">
                  <c:v>2.10822123335674E-4</c:v>
                </c:pt>
                <c:pt idx="112">
                  <c:v>2.10822152439505E-4</c:v>
                </c:pt>
                <c:pt idx="113">
                  <c:v>2.1241116337478199E-4</c:v>
                </c:pt>
                <c:pt idx="114">
                  <c:v>2.12411177926697E-4</c:v>
                </c:pt>
                <c:pt idx="115">
                  <c:v>2.1474582899827499E-4</c:v>
                </c:pt>
                <c:pt idx="116">
                  <c:v>2.1474582899827499E-4</c:v>
                </c:pt>
                <c:pt idx="117">
                  <c:v>2.1609335090033699E-4</c:v>
                </c:pt>
                <c:pt idx="118">
                  <c:v>2.1769246086478201E-4</c:v>
                </c:pt>
                <c:pt idx="119">
                  <c:v>2.1928576461505099E-4</c:v>
                </c:pt>
                <c:pt idx="120">
                  <c:v>2.22051967284642E-4</c:v>
                </c:pt>
                <c:pt idx="121">
                  <c:v>2.22051967284642E-4</c:v>
                </c:pt>
                <c:pt idx="122">
                  <c:v>2.22789443796501E-4</c:v>
                </c:pt>
                <c:pt idx="123">
                  <c:v>2.2278945834841601E-4</c:v>
                </c:pt>
                <c:pt idx="124">
                  <c:v>2.2335423273034399E-4</c:v>
                </c:pt>
                <c:pt idx="125">
                  <c:v>2.2335429093800499E-4</c:v>
                </c:pt>
                <c:pt idx="126">
                  <c:v>2.23590395762585E-4</c:v>
                </c:pt>
                <c:pt idx="127">
                  <c:v>2.2422583424486201E-4</c:v>
                </c:pt>
                <c:pt idx="128">
                  <c:v>2.2422587790060799E-4</c:v>
                </c:pt>
                <c:pt idx="129">
                  <c:v>2.2437422012444599E-4</c:v>
                </c:pt>
                <c:pt idx="130">
                  <c:v>2.24374234676361E-4</c:v>
                </c:pt>
                <c:pt idx="131">
                  <c:v>2.2901025658939001E-4</c:v>
                </c:pt>
                <c:pt idx="132">
                  <c:v>2.3110526672098799E-4</c:v>
                </c:pt>
                <c:pt idx="133">
                  <c:v>2.3115704243537001E-4</c:v>
                </c:pt>
                <c:pt idx="134">
                  <c:v>2.3115705698728599E-4</c:v>
                </c:pt>
                <c:pt idx="135">
                  <c:v>2.3135727678891301E-4</c:v>
                </c:pt>
                <c:pt idx="136">
                  <c:v>2.31399637414142E-4</c:v>
                </c:pt>
                <c:pt idx="137">
                  <c:v>2.3494778724852901E-4</c:v>
                </c:pt>
                <c:pt idx="138">
                  <c:v>2.3494781635236E-4</c:v>
                </c:pt>
                <c:pt idx="139">
                  <c:v>2.3501602117903501E-4</c:v>
                </c:pt>
                <c:pt idx="140">
                  <c:v>2.3554590006824599E-4</c:v>
                </c:pt>
                <c:pt idx="141">
                  <c:v>2.3675106058362901E-4</c:v>
                </c:pt>
                <c:pt idx="142">
                  <c:v>2.40528490394354E-4</c:v>
                </c:pt>
                <c:pt idx="143">
                  <c:v>2.41522546275519E-4</c:v>
                </c:pt>
                <c:pt idx="144">
                  <c:v>2.4362555996049201E-4</c:v>
                </c:pt>
                <c:pt idx="145">
                  <c:v>2.4362555996049201E-4</c:v>
                </c:pt>
                <c:pt idx="146">
                  <c:v>2.4454804952256398E-4</c:v>
                </c:pt>
                <c:pt idx="147">
                  <c:v>2.4840241530910102E-4</c:v>
                </c:pt>
                <c:pt idx="148">
                  <c:v>2.49674107180908E-4</c:v>
                </c:pt>
                <c:pt idx="149">
                  <c:v>2.4993342231027798E-4</c:v>
                </c:pt>
                <c:pt idx="150">
                  <c:v>2.50116747338325E-4</c:v>
                </c:pt>
                <c:pt idx="151">
                  <c:v>2.50116747338325E-4</c:v>
                </c:pt>
                <c:pt idx="152">
                  <c:v>2.5045513757504501E-4</c:v>
                </c:pt>
                <c:pt idx="153">
                  <c:v>2.5108241243287899E-4</c:v>
                </c:pt>
                <c:pt idx="154">
                  <c:v>2.53924197750166E-4</c:v>
                </c:pt>
                <c:pt idx="155">
                  <c:v>2.5509283295832601E-4</c:v>
                </c:pt>
                <c:pt idx="156">
                  <c:v>2.5524830562062599E-4</c:v>
                </c:pt>
                <c:pt idx="157">
                  <c:v>2.5544528034515701E-4</c:v>
                </c:pt>
                <c:pt idx="158">
                  <c:v>2.5689820176921801E-4</c:v>
                </c:pt>
                <c:pt idx="159">
                  <c:v>2.5689823087304798E-4</c:v>
                </c:pt>
                <c:pt idx="160">
                  <c:v>2.6061572134494798E-4</c:v>
                </c:pt>
                <c:pt idx="161">
                  <c:v>2.6101848925463899E-4</c:v>
                </c:pt>
                <c:pt idx="162">
                  <c:v>2.6101851835846901E-4</c:v>
                </c:pt>
                <c:pt idx="163">
                  <c:v>2.6330930995754898E-4</c:v>
                </c:pt>
                <c:pt idx="164">
                  <c:v>4.1549856541678299E-4</c:v>
                </c:pt>
                <c:pt idx="165">
                  <c:v>4.1549856541678299E-4</c:v>
                </c:pt>
                <c:pt idx="166">
                  <c:v>4.1549856541678299E-4</c:v>
                </c:pt>
                <c:pt idx="167">
                  <c:v>4.1549856541678299E-4</c:v>
                </c:pt>
                <c:pt idx="168">
                  <c:v>4.1549856541678299E-4</c:v>
                </c:pt>
                <c:pt idx="169">
                  <c:v>4.1549856541678299E-4</c:v>
                </c:pt>
              </c:numCache>
            </c:numRef>
          </c:xVal>
          <c:yVal>
            <c:numRef>
              <c:f>U!$B$2:$B$171</c:f>
              <c:numCache>
                <c:formatCode>General</c:formatCode>
                <c:ptCount val="170"/>
                <c:pt idx="0">
                  <c:v>1.01748696579307E-6</c:v>
                </c:pt>
                <c:pt idx="1">
                  <c:v>9.32581826873502E-7</c:v>
                </c:pt>
                <c:pt idx="2">
                  <c:v>1.00233933153504E-6</c:v>
                </c:pt>
                <c:pt idx="3">
                  <c:v>9.32581826873502E-7</c:v>
                </c:pt>
                <c:pt idx="4">
                  <c:v>9.7633312634570799E-7</c:v>
                </c:pt>
                <c:pt idx="5">
                  <c:v>1.0057158306153701E-6</c:v>
                </c:pt>
                <c:pt idx="6">
                  <c:v>9.32581826873502E-7</c:v>
                </c:pt>
                <c:pt idx="7">
                  <c:v>9.2323620037859697E-7</c:v>
                </c:pt>
                <c:pt idx="8">
                  <c:v>1.01748696579307E-6</c:v>
                </c:pt>
                <c:pt idx="9">
                  <c:v>9.7633312634570799E-7</c:v>
                </c:pt>
                <c:pt idx="10">
                  <c:v>1.00233933153504E-6</c:v>
                </c:pt>
                <c:pt idx="11">
                  <c:v>9.7633312634570799E-7</c:v>
                </c:pt>
                <c:pt idx="12">
                  <c:v>9.6224221124430208E-7</c:v>
                </c:pt>
                <c:pt idx="13">
                  <c:v>9.5881728157110004E-7</c:v>
                </c:pt>
                <c:pt idx="14">
                  <c:v>1.00233933153504E-6</c:v>
                </c:pt>
                <c:pt idx="15">
                  <c:v>1.01748696579307E-6</c:v>
                </c:pt>
                <c:pt idx="16">
                  <c:v>9.2323620037859697E-7</c:v>
                </c:pt>
                <c:pt idx="17">
                  <c:v>9.32581826873502E-7</c:v>
                </c:pt>
                <c:pt idx="18">
                  <c:v>1.01748696579307E-6</c:v>
                </c:pt>
                <c:pt idx="19">
                  <c:v>1.0158306622543E-6</c:v>
                </c:pt>
                <c:pt idx="20">
                  <c:v>1.0158306622543E-6</c:v>
                </c:pt>
                <c:pt idx="21">
                  <c:v>1.0158306622543E-6</c:v>
                </c:pt>
                <c:pt idx="22">
                  <c:v>1.0158306622543E-6</c:v>
                </c:pt>
                <c:pt idx="23">
                  <c:v>1.0158306622543E-6</c:v>
                </c:pt>
                <c:pt idx="24">
                  <c:v>1.0799294614116699E-6</c:v>
                </c:pt>
                <c:pt idx="25">
                  <c:v>1.0664458613973699E-6</c:v>
                </c:pt>
                <c:pt idx="26">
                  <c:v>1.0664458613973699E-6</c:v>
                </c:pt>
                <c:pt idx="27">
                  <c:v>1.0664458613973699E-6</c:v>
                </c:pt>
                <c:pt idx="28">
                  <c:v>1.0664458613973699E-6</c:v>
                </c:pt>
                <c:pt idx="29">
                  <c:v>1.0664458613973699E-6</c:v>
                </c:pt>
                <c:pt idx="30">
                  <c:v>1.0664458613973699E-6</c:v>
                </c:pt>
                <c:pt idx="31">
                  <c:v>1.0664458613973699E-6</c:v>
                </c:pt>
                <c:pt idx="32">
                  <c:v>1.0664458613973699E-6</c:v>
                </c:pt>
                <c:pt idx="33">
                  <c:v>1.15204659323354E-6</c:v>
                </c:pt>
                <c:pt idx="34">
                  <c:v>1.15204659323354E-6</c:v>
                </c:pt>
                <c:pt idx="35">
                  <c:v>1.0904814189416401E-6</c:v>
                </c:pt>
                <c:pt idx="36">
                  <c:v>1.0904814189416401E-6</c:v>
                </c:pt>
                <c:pt idx="37">
                  <c:v>1.20563538530405E-6</c:v>
                </c:pt>
                <c:pt idx="38">
                  <c:v>1.1520601219672299E-6</c:v>
                </c:pt>
                <c:pt idx="39">
                  <c:v>1.1520601219672299E-6</c:v>
                </c:pt>
                <c:pt idx="40">
                  <c:v>1.20563538530405E-6</c:v>
                </c:pt>
                <c:pt idx="41">
                  <c:v>1.20563538530405E-6</c:v>
                </c:pt>
                <c:pt idx="42">
                  <c:v>1.28920783026842E-6</c:v>
                </c:pt>
                <c:pt idx="43">
                  <c:v>1.37577308123582E-6</c:v>
                </c:pt>
                <c:pt idx="44">
                  <c:v>1.37577308123582E-6</c:v>
                </c:pt>
                <c:pt idx="45">
                  <c:v>1.37577308123582E-6</c:v>
                </c:pt>
                <c:pt idx="46">
                  <c:v>1.48835647451051E-6</c:v>
                </c:pt>
                <c:pt idx="47">
                  <c:v>1.48835647451051E-6</c:v>
                </c:pt>
                <c:pt idx="48">
                  <c:v>1.4905812122378801E-6</c:v>
                </c:pt>
                <c:pt idx="49">
                  <c:v>1.4905812122378801E-6</c:v>
                </c:pt>
                <c:pt idx="50">
                  <c:v>1.4905812122378801E-6</c:v>
                </c:pt>
                <c:pt idx="51">
                  <c:v>1.4905812122378801E-6</c:v>
                </c:pt>
                <c:pt idx="52">
                  <c:v>1.5916900792944899E-6</c:v>
                </c:pt>
                <c:pt idx="53">
                  <c:v>1.5916900792944899E-6</c:v>
                </c:pt>
                <c:pt idx="54">
                  <c:v>1.66213590091502E-6</c:v>
                </c:pt>
                <c:pt idx="55">
                  <c:v>1.66213590091502E-6</c:v>
                </c:pt>
                <c:pt idx="56">
                  <c:v>1.5553174534943501E-6</c:v>
                </c:pt>
                <c:pt idx="57">
                  <c:v>1.5553174534943501E-6</c:v>
                </c:pt>
                <c:pt idx="58">
                  <c:v>1.5553174534943501E-6</c:v>
                </c:pt>
                <c:pt idx="59">
                  <c:v>1.5553174534943501E-6</c:v>
                </c:pt>
                <c:pt idx="60">
                  <c:v>1.8092973732564101E-6</c:v>
                </c:pt>
                <c:pt idx="61">
                  <c:v>1.8092973732564101E-6</c:v>
                </c:pt>
                <c:pt idx="62">
                  <c:v>1.8092973732564101E-6</c:v>
                </c:pt>
                <c:pt idx="63">
                  <c:v>1.7081779333239E-6</c:v>
                </c:pt>
                <c:pt idx="64">
                  <c:v>1.7081779333239E-6</c:v>
                </c:pt>
                <c:pt idx="65">
                  <c:v>1.8092973732564101E-6</c:v>
                </c:pt>
                <c:pt idx="66">
                  <c:v>1.95874167729926E-6</c:v>
                </c:pt>
                <c:pt idx="67">
                  <c:v>1.9962403712270299E-6</c:v>
                </c:pt>
                <c:pt idx="68">
                  <c:v>1.9962403712270299E-6</c:v>
                </c:pt>
                <c:pt idx="69">
                  <c:v>1.9962403712270299E-6</c:v>
                </c:pt>
                <c:pt idx="70">
                  <c:v>1.9962403712270299E-6</c:v>
                </c:pt>
                <c:pt idx="71">
                  <c:v>2.0505860902630999E-6</c:v>
                </c:pt>
                <c:pt idx="72">
                  <c:v>2.0505860902630999E-6</c:v>
                </c:pt>
                <c:pt idx="73">
                  <c:v>2.0505860902630999E-6</c:v>
                </c:pt>
                <c:pt idx="74">
                  <c:v>2.14316764868272E-6</c:v>
                </c:pt>
                <c:pt idx="75">
                  <c:v>2.14316764868272E-6</c:v>
                </c:pt>
                <c:pt idx="76">
                  <c:v>2.1787711830256702E-6</c:v>
                </c:pt>
                <c:pt idx="77">
                  <c:v>2.1787711830256702E-6</c:v>
                </c:pt>
                <c:pt idx="78">
                  <c:v>2.1787711830256702E-6</c:v>
                </c:pt>
                <c:pt idx="79">
                  <c:v>2.14316764868272E-6</c:v>
                </c:pt>
                <c:pt idx="80">
                  <c:v>2.20184983845684E-6</c:v>
                </c:pt>
                <c:pt idx="81">
                  <c:v>2.2754270503355698E-6</c:v>
                </c:pt>
                <c:pt idx="82">
                  <c:v>2.2754270503355698E-6</c:v>
                </c:pt>
                <c:pt idx="83">
                  <c:v>2.3162210709415402E-6</c:v>
                </c:pt>
                <c:pt idx="84">
                  <c:v>2.3162210709415402E-6</c:v>
                </c:pt>
                <c:pt idx="85">
                  <c:v>2.3162210709415402E-6</c:v>
                </c:pt>
                <c:pt idx="86">
                  <c:v>2.3162210709415402E-6</c:v>
                </c:pt>
                <c:pt idx="87">
                  <c:v>2.3713455448159999E-6</c:v>
                </c:pt>
                <c:pt idx="88">
                  <c:v>2.3713455448159999E-6</c:v>
                </c:pt>
                <c:pt idx="89">
                  <c:v>2.54607266469975E-6</c:v>
                </c:pt>
                <c:pt idx="90">
                  <c:v>2.54607266469975E-6</c:v>
                </c:pt>
                <c:pt idx="91">
                  <c:v>2.54607266469975E-6</c:v>
                </c:pt>
                <c:pt idx="92">
                  <c:v>2.54607266469975E-6</c:v>
                </c:pt>
                <c:pt idx="93">
                  <c:v>2.5701967842905998E-6</c:v>
                </c:pt>
                <c:pt idx="94">
                  <c:v>2.5701967842905998E-6</c:v>
                </c:pt>
                <c:pt idx="95">
                  <c:v>2.7322387268213801E-6</c:v>
                </c:pt>
                <c:pt idx="96">
                  <c:v>2.7322387268213801E-6</c:v>
                </c:pt>
                <c:pt idx="97">
                  <c:v>2.8026922791468699E-6</c:v>
                </c:pt>
                <c:pt idx="98">
                  <c:v>2.8026922791468699E-6</c:v>
                </c:pt>
                <c:pt idx="99">
                  <c:v>2.8026922791468699E-6</c:v>
                </c:pt>
                <c:pt idx="100">
                  <c:v>2.7731582576962002E-6</c:v>
                </c:pt>
                <c:pt idx="101">
                  <c:v>2.8026922791468699E-6</c:v>
                </c:pt>
                <c:pt idx="102">
                  <c:v>2.9479006116162101E-6</c:v>
                </c:pt>
                <c:pt idx="103">
                  <c:v>3.02321677736472E-6</c:v>
                </c:pt>
                <c:pt idx="104">
                  <c:v>3.02321677736472E-6</c:v>
                </c:pt>
                <c:pt idx="105">
                  <c:v>2.9177017495385401E-6</c:v>
                </c:pt>
                <c:pt idx="106">
                  <c:v>2.9177017495385401E-6</c:v>
                </c:pt>
                <c:pt idx="107">
                  <c:v>2.9479006116162101E-6</c:v>
                </c:pt>
                <c:pt idx="108">
                  <c:v>3.02321677736472E-6</c:v>
                </c:pt>
                <c:pt idx="109">
                  <c:v>2.9479006116162101E-6</c:v>
                </c:pt>
                <c:pt idx="110">
                  <c:v>3.1506858704233301E-6</c:v>
                </c:pt>
                <c:pt idx="111">
                  <c:v>3.1506858704233301E-6</c:v>
                </c:pt>
                <c:pt idx="112">
                  <c:v>3.1918052627588601E-6</c:v>
                </c:pt>
                <c:pt idx="113">
                  <c:v>3.1918052627588601E-6</c:v>
                </c:pt>
                <c:pt idx="114">
                  <c:v>3.2862246825971001E-6</c:v>
                </c:pt>
                <c:pt idx="115">
                  <c:v>3.2862246825971001E-6</c:v>
                </c:pt>
                <c:pt idx="116">
                  <c:v>3.2805446608108498E-6</c:v>
                </c:pt>
                <c:pt idx="117">
                  <c:v>3.2805446608108498E-6</c:v>
                </c:pt>
                <c:pt idx="118">
                  <c:v>3.2559353257965999E-6</c:v>
                </c:pt>
                <c:pt idx="119">
                  <c:v>3.3717265068844401E-6</c:v>
                </c:pt>
                <c:pt idx="120">
                  <c:v>3.3717265068844401E-6</c:v>
                </c:pt>
                <c:pt idx="121">
                  <c:v>3.3690025702526302E-6</c:v>
                </c:pt>
                <c:pt idx="122">
                  <c:v>3.3690025702526302E-6</c:v>
                </c:pt>
                <c:pt idx="123">
                  <c:v>3.55038673660602E-6</c:v>
                </c:pt>
                <c:pt idx="124">
                  <c:v>3.55038673660602E-6</c:v>
                </c:pt>
                <c:pt idx="125">
                  <c:v>3.4658410186239099E-6</c:v>
                </c:pt>
                <c:pt idx="126">
                  <c:v>3.4658410186239099E-6</c:v>
                </c:pt>
                <c:pt idx="127">
                  <c:v>3.55038673660602E-6</c:v>
                </c:pt>
                <c:pt idx="128">
                  <c:v>3.6948310935258599E-6</c:v>
                </c:pt>
                <c:pt idx="129">
                  <c:v>3.6948310935258599E-6</c:v>
                </c:pt>
                <c:pt idx="130">
                  <c:v>3.7874381177971402E-6</c:v>
                </c:pt>
                <c:pt idx="131">
                  <c:v>3.7874381177971402E-6</c:v>
                </c:pt>
                <c:pt idx="132">
                  <c:v>3.7874381177971402E-6</c:v>
                </c:pt>
                <c:pt idx="133">
                  <c:v>3.7874381177971402E-6</c:v>
                </c:pt>
                <c:pt idx="134">
                  <c:v>3.8452421904366904E-6</c:v>
                </c:pt>
                <c:pt idx="135">
                  <c:v>3.8452421904366904E-6</c:v>
                </c:pt>
                <c:pt idx="136">
                  <c:v>3.8452421904366904E-6</c:v>
                </c:pt>
                <c:pt idx="137">
                  <c:v>3.8452421904366904E-6</c:v>
                </c:pt>
                <c:pt idx="138">
                  <c:v>3.8792863961134597E-6</c:v>
                </c:pt>
                <c:pt idx="139">
                  <c:v>3.8792863961134597E-6</c:v>
                </c:pt>
                <c:pt idx="140">
                  <c:v>3.8452421904366904E-6</c:v>
                </c:pt>
                <c:pt idx="141">
                  <c:v>3.9980623114388402E-6</c:v>
                </c:pt>
                <c:pt idx="142">
                  <c:v>3.9980623114388402E-6</c:v>
                </c:pt>
                <c:pt idx="143">
                  <c:v>3.9980623114388402E-6</c:v>
                </c:pt>
                <c:pt idx="144">
                  <c:v>3.9980623114388402E-6</c:v>
                </c:pt>
                <c:pt idx="145">
                  <c:v>4.1821790546237E-6</c:v>
                </c:pt>
                <c:pt idx="146">
                  <c:v>4.1821790546237E-6</c:v>
                </c:pt>
                <c:pt idx="147">
                  <c:v>4.1821790546237E-6</c:v>
                </c:pt>
                <c:pt idx="148">
                  <c:v>4.1821790546237E-6</c:v>
                </c:pt>
                <c:pt idx="149">
                  <c:v>4.1821790546237E-6</c:v>
                </c:pt>
                <c:pt idx="150">
                  <c:v>4.3449340410006698E-6</c:v>
                </c:pt>
                <c:pt idx="151">
                  <c:v>4.4867092583444901E-6</c:v>
                </c:pt>
                <c:pt idx="152">
                  <c:v>4.4867092583444901E-6</c:v>
                </c:pt>
                <c:pt idx="153">
                  <c:v>4.4867092583444901E-6</c:v>
                </c:pt>
                <c:pt idx="154">
                  <c:v>4.4867092583444901E-6</c:v>
                </c:pt>
                <c:pt idx="155">
                  <c:v>4.4867092583444901E-6</c:v>
                </c:pt>
                <c:pt idx="156">
                  <c:v>4.4867092583444901E-6</c:v>
                </c:pt>
                <c:pt idx="157">
                  <c:v>4.4867092583444901E-6</c:v>
                </c:pt>
                <c:pt idx="158">
                  <c:v>4.4867092583444901E-6</c:v>
                </c:pt>
                <c:pt idx="159">
                  <c:v>4.5540159590018397E-6</c:v>
                </c:pt>
                <c:pt idx="160">
                  <c:v>4.5540159590018397E-6</c:v>
                </c:pt>
                <c:pt idx="161">
                  <c:v>4.7310636546171804E-6</c:v>
                </c:pt>
                <c:pt idx="162">
                  <c:v>4.7970770538086097E-6</c:v>
                </c:pt>
                <c:pt idx="163">
                  <c:v>4.7970770538086097E-6</c:v>
                </c:pt>
                <c:pt idx="164">
                  <c:v>9.0297862698207694E-6</c:v>
                </c:pt>
                <c:pt idx="165">
                  <c:v>9.0514258772600493E-6</c:v>
                </c:pt>
                <c:pt idx="166">
                  <c:v>8.9319464677828398E-6</c:v>
                </c:pt>
                <c:pt idx="167">
                  <c:v>9.0454677774687298E-6</c:v>
                </c:pt>
                <c:pt idx="168">
                  <c:v>8.9059194579022005E-6</c:v>
                </c:pt>
                <c:pt idx="169">
                  <c:v>8.9412451416137594E-6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9B2-49B5-A85B-E4F52F43568C}"/>
            </c:ext>
          </c:extLst>
        </c:ser>
        <c:ser>
          <c:idx val="1"/>
          <c:order val="1"/>
          <c:tx>
            <c:v>Displacement Tumor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U!$D$2:$D$170</c:f>
              <c:numCache>
                <c:formatCode>General</c:formatCode>
                <c:ptCount val="169"/>
                <c:pt idx="0">
                  <c:v>0</c:v>
                </c:pt>
                <c:pt idx="1">
                  <c:v>0</c:v>
                </c:pt>
                <c:pt idx="2">
                  <c:v>9.8000928119290705E-6</c:v>
                </c:pt>
                <c:pt idx="3">
                  <c:v>1.96001856238581E-5</c:v>
                </c:pt>
                <c:pt idx="4">
                  <c:v>2.94002784357872E-5</c:v>
                </c:pt>
                <c:pt idx="5">
                  <c:v>3.4327895264141302E-5</c:v>
                </c:pt>
                <c:pt idx="6">
                  <c:v>3.9200371247716302E-5</c:v>
                </c:pt>
                <c:pt idx="7">
                  <c:v>3.9200371247716302E-5</c:v>
                </c:pt>
                <c:pt idx="8">
                  <c:v>4.9000464059645303E-5</c:v>
                </c:pt>
                <c:pt idx="9">
                  <c:v>4.9000464059645303E-5</c:v>
                </c:pt>
                <c:pt idx="10">
                  <c:v>5.3928222769172903E-5</c:v>
                </c:pt>
                <c:pt idx="11">
                  <c:v>5.3928222769172903E-5</c:v>
                </c:pt>
                <c:pt idx="12">
                  <c:v>6.3672887335997102E-5</c:v>
                </c:pt>
                <c:pt idx="13">
                  <c:v>6.8601089878939106E-5</c:v>
                </c:pt>
                <c:pt idx="14">
                  <c:v>7.3562725447118296E-5</c:v>
                </c:pt>
                <c:pt idx="15">
                  <c:v>7.8548808232881102E-5</c:v>
                </c:pt>
                <c:pt idx="16">
                  <c:v>7.8548808232881102E-5</c:v>
                </c:pt>
                <c:pt idx="17">
                  <c:v>8.3553451986517798E-5</c:v>
                </c:pt>
                <c:pt idx="18">
                  <c:v>8.3553451986517798E-5</c:v>
                </c:pt>
                <c:pt idx="19">
                  <c:v>8.3553451986517798E-5</c:v>
                </c:pt>
                <c:pt idx="20">
                  <c:v>8.8573433458805098E-5</c:v>
                </c:pt>
                <c:pt idx="21">
                  <c:v>8.8573433458805098E-5</c:v>
                </c:pt>
                <c:pt idx="22">
                  <c:v>9.3605922302231396E-5</c:v>
                </c:pt>
                <c:pt idx="23">
                  <c:v>9.3605922302231396E-5</c:v>
                </c:pt>
                <c:pt idx="24">
                  <c:v>9.86498416750694E-5</c:v>
                </c:pt>
                <c:pt idx="25">
                  <c:v>9.8651260486804098E-5</c:v>
                </c:pt>
                <c:pt idx="26">
                  <c:v>1.03704493085388E-4</c:v>
                </c:pt>
                <c:pt idx="27">
                  <c:v>1.08768763311673E-4</c:v>
                </c:pt>
                <c:pt idx="28">
                  <c:v>1.08768763311673E-4</c:v>
                </c:pt>
                <c:pt idx="29">
                  <c:v>1.13842528662644E-4</c:v>
                </c:pt>
                <c:pt idx="30">
                  <c:v>1.1892569455085301E-4</c:v>
                </c:pt>
                <c:pt idx="31">
                  <c:v>1.1892569455085301E-4</c:v>
                </c:pt>
                <c:pt idx="32">
                  <c:v>1.2401840649545201E-4</c:v>
                </c:pt>
                <c:pt idx="33">
                  <c:v>1.2912029342260201E-4</c:v>
                </c:pt>
                <c:pt idx="34">
                  <c:v>1.2912263628095399E-4</c:v>
                </c:pt>
                <c:pt idx="35">
                  <c:v>1.29124979139306E-4</c:v>
                </c:pt>
                <c:pt idx="36">
                  <c:v>1.3423711061477699E-4</c:v>
                </c:pt>
                <c:pt idx="37">
                  <c:v>1.3423711061477699E-4</c:v>
                </c:pt>
                <c:pt idx="38">
                  <c:v>1.3935989409219501E-4</c:v>
                </c:pt>
                <c:pt idx="39">
                  <c:v>1.3936533650849001E-4</c:v>
                </c:pt>
                <c:pt idx="40">
                  <c:v>1.3936805771663801E-4</c:v>
                </c:pt>
                <c:pt idx="41">
                  <c:v>1.44499776070006E-4</c:v>
                </c:pt>
                <c:pt idx="42">
                  <c:v>1.44499776070006E-4</c:v>
                </c:pt>
                <c:pt idx="43">
                  <c:v>1.49646977661178E-4</c:v>
                </c:pt>
                <c:pt idx="44">
                  <c:v>1.5480876027140799E-4</c:v>
                </c:pt>
                <c:pt idx="45">
                  <c:v>1.5480876027140799E-4</c:v>
                </c:pt>
                <c:pt idx="46">
                  <c:v>1.5481203445233399E-4</c:v>
                </c:pt>
                <c:pt idx="47">
                  <c:v>1.5998767048586201E-4</c:v>
                </c:pt>
                <c:pt idx="48">
                  <c:v>1.5998767048586201E-4</c:v>
                </c:pt>
                <c:pt idx="49">
                  <c:v>1.5999120660126201E-4</c:v>
                </c:pt>
                <c:pt idx="50">
                  <c:v>1.65187142556533E-4</c:v>
                </c:pt>
                <c:pt idx="51">
                  <c:v>1.6519082419108599E-4</c:v>
                </c:pt>
                <c:pt idx="52">
                  <c:v>1.70412255101837E-4</c:v>
                </c:pt>
                <c:pt idx="53">
                  <c:v>1.7041612591128799E-4</c:v>
                </c:pt>
                <c:pt idx="54">
                  <c:v>1.75670254975557E-4</c:v>
                </c:pt>
                <c:pt idx="55">
                  <c:v>1.75670254975557E-4</c:v>
                </c:pt>
                <c:pt idx="56">
                  <c:v>1.75674358615652E-4</c:v>
                </c:pt>
                <c:pt idx="57">
                  <c:v>1.80973118403926E-4</c:v>
                </c:pt>
                <c:pt idx="58">
                  <c:v>1.80973118403926E-4</c:v>
                </c:pt>
                <c:pt idx="59">
                  <c:v>1.8097749853041001E-4</c:v>
                </c:pt>
                <c:pt idx="60">
                  <c:v>1.8633845320437101E-4</c:v>
                </c:pt>
                <c:pt idx="61">
                  <c:v>1.8633845320437101E-4</c:v>
                </c:pt>
                <c:pt idx="62">
                  <c:v>1.86342687811702E-4</c:v>
                </c:pt>
                <c:pt idx="63">
                  <c:v>1.9138943753205199E-4</c:v>
                </c:pt>
                <c:pt idx="64">
                  <c:v>1.9138943753205199E-4</c:v>
                </c:pt>
                <c:pt idx="65">
                  <c:v>1.9139386131428201E-4</c:v>
                </c:pt>
                <c:pt idx="66">
                  <c:v>1.9644011626951399E-4</c:v>
                </c:pt>
                <c:pt idx="67">
                  <c:v>1.9644011626951399E-4</c:v>
                </c:pt>
                <c:pt idx="68">
                  <c:v>1.9644470012281101E-4</c:v>
                </c:pt>
                <c:pt idx="69">
                  <c:v>2.0149044576101E-4</c:v>
                </c:pt>
                <c:pt idx="70">
                  <c:v>2.0149044576101E-4</c:v>
                </c:pt>
                <c:pt idx="71">
                  <c:v>2.0149520423729E-4</c:v>
                </c:pt>
                <c:pt idx="72">
                  <c:v>2.06540615181439E-4</c:v>
                </c:pt>
                <c:pt idx="73">
                  <c:v>2.0654554828070099E-4</c:v>
                </c:pt>
                <c:pt idx="74">
                  <c:v>2.1159055177122401E-4</c:v>
                </c:pt>
                <c:pt idx="75">
                  <c:v>2.1159564494155301E-4</c:v>
                </c:pt>
                <c:pt idx="76">
                  <c:v>2.16640255530365E-4</c:v>
                </c:pt>
                <c:pt idx="77">
                  <c:v>2.16640255530365E-4</c:v>
                </c:pt>
                <c:pt idx="78">
                  <c:v>2.16640255530365E-4</c:v>
                </c:pt>
                <c:pt idx="79">
                  <c:v>2.1664552332367699E-4</c:v>
                </c:pt>
                <c:pt idx="80">
                  <c:v>2.2168968280311701E-4</c:v>
                </c:pt>
                <c:pt idx="81">
                  <c:v>2.2168968280311701E-4</c:v>
                </c:pt>
                <c:pt idx="82">
                  <c:v>2.2169512521941201E-4</c:v>
                </c:pt>
                <c:pt idx="83">
                  <c:v>2.26738993660547E-4</c:v>
                </c:pt>
                <c:pt idx="84">
                  <c:v>2.2674459614791E-4</c:v>
                </c:pt>
                <c:pt idx="85">
                  <c:v>2.3178807168733299E-4</c:v>
                </c:pt>
                <c:pt idx="86">
                  <c:v>2.3178807168733299E-4</c:v>
                </c:pt>
                <c:pt idx="87">
                  <c:v>2.3179383424576399E-4</c:v>
                </c:pt>
                <c:pt idx="88">
                  <c:v>2.3179383424576399E-4</c:v>
                </c:pt>
                <c:pt idx="89">
                  <c:v>2.3683697509113699E-4</c:v>
                </c:pt>
                <c:pt idx="90">
                  <c:v>2.3683697509113699E-4</c:v>
                </c:pt>
                <c:pt idx="91">
                  <c:v>2.3684352345299E-4</c:v>
                </c:pt>
                <c:pt idx="92">
                  <c:v>2.4234558804892001E-4</c:v>
                </c:pt>
                <c:pt idx="93">
                  <c:v>2.4235223827417899E-4</c:v>
                </c:pt>
                <c:pt idx="94">
                  <c:v>2.4778902297839501E-4</c:v>
                </c:pt>
                <c:pt idx="95">
                  <c:v>2.4778902297839501E-4</c:v>
                </c:pt>
                <c:pt idx="96">
                  <c:v>2.47795745963231E-4</c:v>
                </c:pt>
                <c:pt idx="97">
                  <c:v>2.47795745963231E-4</c:v>
                </c:pt>
                <c:pt idx="98">
                  <c:v>2.47795745963231E-4</c:v>
                </c:pt>
                <c:pt idx="99">
                  <c:v>2.5318792904727199E-4</c:v>
                </c:pt>
                <c:pt idx="100">
                  <c:v>2.5318792904727199E-4</c:v>
                </c:pt>
                <c:pt idx="101">
                  <c:v>2.5319479755125902E-4</c:v>
                </c:pt>
                <c:pt idx="102">
                  <c:v>2.5855447165668E-4</c:v>
                </c:pt>
                <c:pt idx="103">
                  <c:v>2.5855447165668E-4</c:v>
                </c:pt>
                <c:pt idx="104">
                  <c:v>2.5856151478365102E-4</c:v>
                </c:pt>
                <c:pt idx="105">
                  <c:v>2.6389647973701401E-4</c:v>
                </c:pt>
                <c:pt idx="106">
                  <c:v>2.6389647973701401E-4</c:v>
                </c:pt>
                <c:pt idx="107">
                  <c:v>2.6389650884084398E-4</c:v>
                </c:pt>
                <c:pt idx="108">
                  <c:v>2.6390366838313601E-4</c:v>
                </c:pt>
                <c:pt idx="109">
                  <c:v>2.6921901735477198E-4</c:v>
                </c:pt>
                <c:pt idx="110">
                  <c:v>2.6921901735477198E-4</c:v>
                </c:pt>
                <c:pt idx="111">
                  <c:v>2.69226264208555E-4</c:v>
                </c:pt>
                <c:pt idx="112">
                  <c:v>2.7452540234662598E-4</c:v>
                </c:pt>
                <c:pt idx="113">
                  <c:v>2.7452540234662598E-4</c:v>
                </c:pt>
                <c:pt idx="114">
                  <c:v>2.7453276561573202E-4</c:v>
                </c:pt>
                <c:pt idx="115">
                  <c:v>2.7981851599179197E-4</c:v>
                </c:pt>
                <c:pt idx="116">
                  <c:v>2.7981851599179197E-4</c:v>
                </c:pt>
                <c:pt idx="117">
                  <c:v>2.7982599567621898E-4</c:v>
                </c:pt>
                <c:pt idx="118">
                  <c:v>2.7982599567621898E-4</c:v>
                </c:pt>
                <c:pt idx="119">
                  <c:v>2.7982599567621898E-4</c:v>
                </c:pt>
                <c:pt idx="120">
                  <c:v>2.8510022093541899E-4</c:v>
                </c:pt>
                <c:pt idx="121">
                  <c:v>2.8510022093541899E-4</c:v>
                </c:pt>
                <c:pt idx="122">
                  <c:v>2.8510022093541899E-4</c:v>
                </c:pt>
                <c:pt idx="123">
                  <c:v>2.8510767151601602E-4</c:v>
                </c:pt>
                <c:pt idx="124">
                  <c:v>2.9037197236903001E-4</c:v>
                </c:pt>
                <c:pt idx="125">
                  <c:v>2.9037197236903001E-4</c:v>
                </c:pt>
                <c:pt idx="126">
                  <c:v>2.9037942294962699E-4</c:v>
                </c:pt>
                <c:pt idx="127">
                  <c:v>2.9563499265350401E-4</c:v>
                </c:pt>
                <c:pt idx="128">
                  <c:v>2.9563499265350401E-4</c:v>
                </c:pt>
                <c:pt idx="129">
                  <c:v>2.9564238502644002E-4</c:v>
                </c:pt>
                <c:pt idx="130">
                  <c:v>3.00890096696094E-4</c:v>
                </c:pt>
                <c:pt idx="131">
                  <c:v>3.00890096696094E-4</c:v>
                </c:pt>
                <c:pt idx="132">
                  <c:v>3.0089728534221698E-4</c:v>
                </c:pt>
                <c:pt idx="133">
                  <c:v>3.0613827402703502E-4</c:v>
                </c:pt>
                <c:pt idx="134">
                  <c:v>3.0613827402703502E-4</c:v>
                </c:pt>
                <c:pt idx="135">
                  <c:v>3.0614508432336097E-4</c:v>
                </c:pt>
                <c:pt idx="136">
                  <c:v>3.1138028134591899E-4</c:v>
                </c:pt>
                <c:pt idx="137">
                  <c:v>3.1138653866946703E-4</c:v>
                </c:pt>
                <c:pt idx="138">
                  <c:v>3.1661658431403301E-4</c:v>
                </c:pt>
                <c:pt idx="139">
                  <c:v>3.1662199762649802E-4</c:v>
                </c:pt>
                <c:pt idx="140">
                  <c:v>3.2184793963096998E-4</c:v>
                </c:pt>
                <c:pt idx="141">
                  <c:v>3.2184793963096998E-4</c:v>
                </c:pt>
                <c:pt idx="142">
                  <c:v>3.2185215968638702E-4</c:v>
                </c:pt>
                <c:pt idx="143">
                  <c:v>3.27074958477169E-4</c:v>
                </c:pt>
                <c:pt idx="144">
                  <c:v>3.27074958477169E-4</c:v>
                </c:pt>
                <c:pt idx="145">
                  <c:v>3.3229819382540898E-4</c:v>
                </c:pt>
                <c:pt idx="146">
                  <c:v>3.3229819382540898E-4</c:v>
                </c:pt>
                <c:pt idx="147">
                  <c:v>3.33614996634424E-4</c:v>
                </c:pt>
                <c:pt idx="148">
                  <c:v>3.33614996634424E-4</c:v>
                </c:pt>
                <c:pt idx="149">
                  <c:v>3.3751642331481002E-4</c:v>
                </c:pt>
                <c:pt idx="150">
                  <c:v>3.4273511846549798E-4</c:v>
                </c:pt>
                <c:pt idx="151">
                  <c:v>3.42739862389862E-4</c:v>
                </c:pt>
                <c:pt idx="152">
                  <c:v>3.42739862389862E-4</c:v>
                </c:pt>
                <c:pt idx="153">
                  <c:v>3.4794842940755199E-4</c:v>
                </c:pt>
                <c:pt idx="154">
                  <c:v>3.4794842940755199E-4</c:v>
                </c:pt>
                <c:pt idx="155">
                  <c:v>3.4794842940755199E-4</c:v>
                </c:pt>
                <c:pt idx="156">
                  <c:v>3.4795587998814903E-4</c:v>
                </c:pt>
                <c:pt idx="157">
                  <c:v>3.4795587998814903E-4</c:v>
                </c:pt>
                <c:pt idx="158">
                  <c:v>3.5316156572662299E-4</c:v>
                </c:pt>
                <c:pt idx="159">
                  <c:v>3.53171053575352E-4</c:v>
                </c:pt>
                <c:pt idx="160">
                  <c:v>3.53171053575352E-4</c:v>
                </c:pt>
                <c:pt idx="161">
                  <c:v>3.53171053575352E-4</c:v>
                </c:pt>
                <c:pt idx="162">
                  <c:v>3.5837563336826899E-4</c:v>
                </c:pt>
                <c:pt idx="163">
                  <c:v>3.5838529583997997E-4</c:v>
                </c:pt>
                <c:pt idx="164">
                  <c:v>3.63589555490762E-4</c:v>
                </c:pt>
                <c:pt idx="165">
                  <c:v>3.6359648220241102E-4</c:v>
                </c:pt>
                <c:pt idx="166">
                  <c:v>3.6359648220241102E-4</c:v>
                </c:pt>
                <c:pt idx="167">
                  <c:v>3.6879561957903201E-4</c:v>
                </c:pt>
                <c:pt idx="168">
                  <c:v>3.6879561957903201E-4</c:v>
                </c:pt>
              </c:numCache>
            </c:numRef>
          </c:xVal>
          <c:yVal>
            <c:numRef>
              <c:f>U!$E$2:$E$170</c:f>
              <c:numCache>
                <c:formatCode>General</c:formatCode>
                <c:ptCount val="169"/>
                <c:pt idx="0">
                  <c:v>4.08351638725435E-7</c:v>
                </c:pt>
                <c:pt idx="1">
                  <c:v>4.1059530531129001E-7</c:v>
                </c:pt>
                <c:pt idx="2">
                  <c:v>3.8351060993591101E-7</c:v>
                </c:pt>
                <c:pt idx="3">
                  <c:v>4.08351638725435E-7</c:v>
                </c:pt>
                <c:pt idx="4">
                  <c:v>4.0554616020926899E-7</c:v>
                </c:pt>
                <c:pt idx="5">
                  <c:v>3.7858796986256499E-7</c:v>
                </c:pt>
                <c:pt idx="6">
                  <c:v>4.08351638725435E-7</c:v>
                </c:pt>
                <c:pt idx="7">
                  <c:v>4.1059530531129001E-7</c:v>
                </c:pt>
                <c:pt idx="8">
                  <c:v>4.0554616020926899E-7</c:v>
                </c:pt>
                <c:pt idx="9">
                  <c:v>3.7858796986256499E-7</c:v>
                </c:pt>
                <c:pt idx="10">
                  <c:v>3.7799219398948502E-7</c:v>
                </c:pt>
                <c:pt idx="11">
                  <c:v>4.08351638725435E-7</c:v>
                </c:pt>
                <c:pt idx="12">
                  <c:v>3.7858796986256499E-7</c:v>
                </c:pt>
                <c:pt idx="13">
                  <c:v>4.0554616020926899E-7</c:v>
                </c:pt>
                <c:pt idx="14">
                  <c:v>4.0554616020926899E-7</c:v>
                </c:pt>
                <c:pt idx="15">
                  <c:v>4.0554616020926899E-7</c:v>
                </c:pt>
                <c:pt idx="16">
                  <c:v>4.6042066514928598E-7</c:v>
                </c:pt>
                <c:pt idx="17">
                  <c:v>4.6042066514928598E-7</c:v>
                </c:pt>
                <c:pt idx="18">
                  <c:v>5.6051970886983295E-7</c:v>
                </c:pt>
                <c:pt idx="19">
                  <c:v>5.1090080432913996E-7</c:v>
                </c:pt>
                <c:pt idx="20">
                  <c:v>5.6051970886983295E-7</c:v>
                </c:pt>
                <c:pt idx="21">
                  <c:v>6.48392017410515E-7</c:v>
                </c:pt>
                <c:pt idx="22">
                  <c:v>6.48392017410515E-7</c:v>
                </c:pt>
                <c:pt idx="23">
                  <c:v>7.09771143192484E-7</c:v>
                </c:pt>
                <c:pt idx="24">
                  <c:v>7.7473259807447903E-7</c:v>
                </c:pt>
                <c:pt idx="25">
                  <c:v>9.3336092277240897E-7</c:v>
                </c:pt>
                <c:pt idx="26">
                  <c:v>9.3336092277240897E-7</c:v>
                </c:pt>
                <c:pt idx="27">
                  <c:v>9.3336092277240897E-7</c:v>
                </c:pt>
                <c:pt idx="28">
                  <c:v>1.0437884156999599E-6</c:v>
                </c:pt>
                <c:pt idx="29">
                  <c:v>1.18996274522942E-6</c:v>
                </c:pt>
                <c:pt idx="30">
                  <c:v>1.18996274522942E-6</c:v>
                </c:pt>
                <c:pt idx="31">
                  <c:v>1.4367561789185901E-6</c:v>
                </c:pt>
                <c:pt idx="32">
                  <c:v>1.4367561789185901E-6</c:v>
                </c:pt>
                <c:pt idx="33">
                  <c:v>1.4367561789185901E-6</c:v>
                </c:pt>
                <c:pt idx="34">
                  <c:v>1.7773246554497699E-6</c:v>
                </c:pt>
                <c:pt idx="35">
                  <c:v>1.60518504799256E-6</c:v>
                </c:pt>
                <c:pt idx="36">
                  <c:v>1.97850226868468E-6</c:v>
                </c:pt>
                <c:pt idx="37">
                  <c:v>1.7225351029992499E-6</c:v>
                </c:pt>
                <c:pt idx="38">
                  <c:v>1.97850226868468E-6</c:v>
                </c:pt>
                <c:pt idx="39">
                  <c:v>1.96009409592079E-6</c:v>
                </c:pt>
                <c:pt idx="40">
                  <c:v>2.0581319404300298E-6</c:v>
                </c:pt>
                <c:pt idx="41">
                  <c:v>2.0581319404300298E-6</c:v>
                </c:pt>
                <c:pt idx="42">
                  <c:v>2.21095433516894E-6</c:v>
                </c:pt>
                <c:pt idx="43">
                  <c:v>2.39870087170857E-6</c:v>
                </c:pt>
                <c:pt idx="44">
                  <c:v>2.5731476398505E-6</c:v>
                </c:pt>
                <c:pt idx="45">
                  <c:v>2.7577748369367298E-6</c:v>
                </c:pt>
                <c:pt idx="46">
                  <c:v>2.7577748369367298E-6</c:v>
                </c:pt>
                <c:pt idx="47">
                  <c:v>2.7577748369367298E-6</c:v>
                </c:pt>
                <c:pt idx="48">
                  <c:v>3.1462338938581499E-6</c:v>
                </c:pt>
                <c:pt idx="49">
                  <c:v>3.1462338938581499E-6</c:v>
                </c:pt>
                <c:pt idx="50">
                  <c:v>3.1462338938581499E-6</c:v>
                </c:pt>
                <c:pt idx="51">
                  <c:v>3.1462338938581499E-6</c:v>
                </c:pt>
                <c:pt idx="52">
                  <c:v>3.1462338938581499E-6</c:v>
                </c:pt>
                <c:pt idx="53">
                  <c:v>3.4379022508801401E-6</c:v>
                </c:pt>
                <c:pt idx="54">
                  <c:v>3.4379022508801401E-6</c:v>
                </c:pt>
                <c:pt idx="55">
                  <c:v>3.7953479932184602E-6</c:v>
                </c:pt>
                <c:pt idx="56">
                  <c:v>3.7953479932184602E-6</c:v>
                </c:pt>
                <c:pt idx="57">
                  <c:v>3.7953479932184602E-6</c:v>
                </c:pt>
                <c:pt idx="58">
                  <c:v>4.1828393477771897E-6</c:v>
                </c:pt>
                <c:pt idx="59">
                  <c:v>4.1828393477771897E-6</c:v>
                </c:pt>
                <c:pt idx="60">
                  <c:v>4.1828393477771897E-6</c:v>
                </c:pt>
                <c:pt idx="61">
                  <c:v>4.5041574594506503E-6</c:v>
                </c:pt>
                <c:pt idx="62">
                  <c:v>4.5041574594506503E-6</c:v>
                </c:pt>
                <c:pt idx="63">
                  <c:v>4.5041574594506503E-6</c:v>
                </c:pt>
                <c:pt idx="64">
                  <c:v>4.55423150924617E-6</c:v>
                </c:pt>
                <c:pt idx="65">
                  <c:v>4.55423150924617E-6</c:v>
                </c:pt>
                <c:pt idx="66">
                  <c:v>4.55423150924617E-6</c:v>
                </c:pt>
                <c:pt idx="67">
                  <c:v>4.6171958274498997E-6</c:v>
                </c:pt>
                <c:pt idx="68">
                  <c:v>4.6171958274498997E-6</c:v>
                </c:pt>
                <c:pt idx="69">
                  <c:v>4.6171958274498997E-6</c:v>
                </c:pt>
                <c:pt idx="70">
                  <c:v>4.6707759793207498E-6</c:v>
                </c:pt>
                <c:pt idx="71">
                  <c:v>4.6707759793207498E-6</c:v>
                </c:pt>
                <c:pt idx="72">
                  <c:v>4.6707759793207498E-6</c:v>
                </c:pt>
                <c:pt idx="73">
                  <c:v>4.6707759793207498E-6</c:v>
                </c:pt>
                <c:pt idx="74">
                  <c:v>4.6707759793207498E-6</c:v>
                </c:pt>
                <c:pt idx="75">
                  <c:v>4.7326543608505804E-6</c:v>
                </c:pt>
                <c:pt idx="76">
                  <c:v>4.7326543608505804E-6</c:v>
                </c:pt>
                <c:pt idx="77">
                  <c:v>4.7749317673151398E-6</c:v>
                </c:pt>
                <c:pt idx="78">
                  <c:v>4.7891089707263796E-6</c:v>
                </c:pt>
                <c:pt idx="79">
                  <c:v>4.7891089707263796E-6</c:v>
                </c:pt>
                <c:pt idx="80">
                  <c:v>4.7891089707263796E-6</c:v>
                </c:pt>
                <c:pt idx="81">
                  <c:v>4.8553320084465701E-6</c:v>
                </c:pt>
                <c:pt idx="82">
                  <c:v>4.8553320084465701E-6</c:v>
                </c:pt>
                <c:pt idx="83">
                  <c:v>4.9051782298192898E-6</c:v>
                </c:pt>
                <c:pt idx="84">
                  <c:v>4.9051782298192898E-6</c:v>
                </c:pt>
                <c:pt idx="85">
                  <c:v>4.9051782298192898E-6</c:v>
                </c:pt>
                <c:pt idx="86">
                  <c:v>4.9422019401390597E-6</c:v>
                </c:pt>
                <c:pt idx="87">
                  <c:v>4.9422019401390597E-6</c:v>
                </c:pt>
                <c:pt idx="88">
                  <c:v>4.9716968533175498E-6</c:v>
                </c:pt>
                <c:pt idx="89">
                  <c:v>4.9359514378011201E-6</c:v>
                </c:pt>
                <c:pt idx="90">
                  <c:v>5.2844720812572598E-6</c:v>
                </c:pt>
                <c:pt idx="91">
                  <c:v>5.2844720812572598E-6</c:v>
                </c:pt>
                <c:pt idx="92">
                  <c:v>5.2844720812572598E-6</c:v>
                </c:pt>
                <c:pt idx="93">
                  <c:v>5.7818651839625099E-6</c:v>
                </c:pt>
                <c:pt idx="94">
                  <c:v>5.7818651839625099E-6</c:v>
                </c:pt>
                <c:pt idx="95">
                  <c:v>5.7638080761535102E-6</c:v>
                </c:pt>
                <c:pt idx="96">
                  <c:v>5.7638080761535102E-6</c:v>
                </c:pt>
                <c:pt idx="97">
                  <c:v>6.0828256209788404E-6</c:v>
                </c:pt>
                <c:pt idx="98">
                  <c:v>5.9937920013908297E-6</c:v>
                </c:pt>
                <c:pt idx="99">
                  <c:v>5.9937920013908297E-6</c:v>
                </c:pt>
                <c:pt idx="100">
                  <c:v>6.1589184952026699E-6</c:v>
                </c:pt>
                <c:pt idx="101">
                  <c:v>6.1589184952026699E-6</c:v>
                </c:pt>
                <c:pt idx="102">
                  <c:v>6.1589184952026699E-6</c:v>
                </c:pt>
                <c:pt idx="103">
                  <c:v>6.4641490098438302E-6</c:v>
                </c:pt>
                <c:pt idx="104">
                  <c:v>6.4641490098438302E-6</c:v>
                </c:pt>
                <c:pt idx="105">
                  <c:v>6.4641490098438302E-6</c:v>
                </c:pt>
                <c:pt idx="106">
                  <c:v>6.7687983573705398E-6</c:v>
                </c:pt>
                <c:pt idx="107">
                  <c:v>6.6311818045505797E-6</c:v>
                </c:pt>
                <c:pt idx="108">
                  <c:v>6.7687983573705398E-6</c:v>
                </c:pt>
                <c:pt idx="109">
                  <c:v>6.7687983573705398E-6</c:v>
                </c:pt>
                <c:pt idx="110">
                  <c:v>7.0002220127207701E-6</c:v>
                </c:pt>
                <c:pt idx="111">
                  <c:v>7.0002220127207701E-6</c:v>
                </c:pt>
                <c:pt idx="112">
                  <c:v>7.1000167736201598E-6</c:v>
                </c:pt>
                <c:pt idx="113">
                  <c:v>7.2318089223699704E-6</c:v>
                </c:pt>
                <c:pt idx="114">
                  <c:v>7.2318089223699704E-6</c:v>
                </c:pt>
                <c:pt idx="115">
                  <c:v>7.2318089223699704E-6</c:v>
                </c:pt>
                <c:pt idx="116">
                  <c:v>7.31328827896505E-6</c:v>
                </c:pt>
                <c:pt idx="117">
                  <c:v>7.31328827896505E-6</c:v>
                </c:pt>
                <c:pt idx="118">
                  <c:v>7.3317210080858803E-6</c:v>
                </c:pt>
                <c:pt idx="119">
                  <c:v>7.4285203481849799E-6</c:v>
                </c:pt>
                <c:pt idx="120">
                  <c:v>7.4285203481849799E-6</c:v>
                </c:pt>
                <c:pt idx="121">
                  <c:v>7.5218817983113703E-6</c:v>
                </c:pt>
                <c:pt idx="122">
                  <c:v>7.6743726822314801E-6</c:v>
                </c:pt>
                <c:pt idx="123">
                  <c:v>7.6743726822314801E-6</c:v>
                </c:pt>
                <c:pt idx="124">
                  <c:v>7.6743726822314801E-6</c:v>
                </c:pt>
                <c:pt idx="125">
                  <c:v>7.8454158938257007E-6</c:v>
                </c:pt>
                <c:pt idx="126">
                  <c:v>7.8454158938257007E-6</c:v>
                </c:pt>
                <c:pt idx="127">
                  <c:v>7.8454158938257007E-6</c:v>
                </c:pt>
                <c:pt idx="128">
                  <c:v>7.9448327596764995E-6</c:v>
                </c:pt>
                <c:pt idx="129">
                  <c:v>7.9448327596764995E-6</c:v>
                </c:pt>
                <c:pt idx="130">
                  <c:v>8.0647241702536104E-6</c:v>
                </c:pt>
                <c:pt idx="131">
                  <c:v>8.1382759162806906E-6</c:v>
                </c:pt>
                <c:pt idx="132">
                  <c:v>8.1382759162806906E-6</c:v>
                </c:pt>
                <c:pt idx="133">
                  <c:v>8.1382759162806906E-6</c:v>
                </c:pt>
                <c:pt idx="134">
                  <c:v>8.2533397289807908E-6</c:v>
                </c:pt>
                <c:pt idx="135">
                  <c:v>8.2533397289807908E-6</c:v>
                </c:pt>
                <c:pt idx="136">
                  <c:v>8.4480898294714296E-6</c:v>
                </c:pt>
                <c:pt idx="137">
                  <c:v>8.4480898294714296E-6</c:v>
                </c:pt>
                <c:pt idx="138">
                  <c:v>8.6420714069390703E-6</c:v>
                </c:pt>
                <c:pt idx="139">
                  <c:v>8.6420714069390703E-6</c:v>
                </c:pt>
                <c:pt idx="140">
                  <c:v>8.6420714069390703E-6</c:v>
                </c:pt>
                <c:pt idx="141">
                  <c:v>8.7541702669113908E-6</c:v>
                </c:pt>
                <c:pt idx="142">
                  <c:v>8.7541702669113908E-6</c:v>
                </c:pt>
                <c:pt idx="143">
                  <c:v>8.8969682110473497E-6</c:v>
                </c:pt>
                <c:pt idx="144">
                  <c:v>8.8533888629171997E-6</c:v>
                </c:pt>
                <c:pt idx="145">
                  <c:v>8.8969682110473497E-6</c:v>
                </c:pt>
                <c:pt idx="146">
                  <c:v>9.0897510744980604E-6</c:v>
                </c:pt>
                <c:pt idx="147">
                  <c:v>9.0897510744980604E-6</c:v>
                </c:pt>
                <c:pt idx="148">
                  <c:v>9.0865014499286207E-6</c:v>
                </c:pt>
                <c:pt idx="149">
                  <c:v>9.0865014499286207E-6</c:v>
                </c:pt>
                <c:pt idx="150">
                  <c:v>9.2419259090092998E-6</c:v>
                </c:pt>
                <c:pt idx="151">
                  <c:v>9.2419259090092998E-6</c:v>
                </c:pt>
                <c:pt idx="152">
                  <c:v>9.3169328465592201E-6</c:v>
                </c:pt>
                <c:pt idx="153">
                  <c:v>9.3169328465592201E-6</c:v>
                </c:pt>
                <c:pt idx="154">
                  <c:v>9.2609570856439001E-6</c:v>
                </c:pt>
                <c:pt idx="155">
                  <c:v>9.3941862360225093E-6</c:v>
                </c:pt>
                <c:pt idx="156">
                  <c:v>9.3941862360225093E-6</c:v>
                </c:pt>
                <c:pt idx="157">
                  <c:v>9.3967082648305205E-6</c:v>
                </c:pt>
                <c:pt idx="158">
                  <c:v>9.3967082648305205E-6</c:v>
                </c:pt>
                <c:pt idx="159">
                  <c:v>9.3967082648305205E-6</c:v>
                </c:pt>
                <c:pt idx="160">
                  <c:v>9.5263212642748806E-6</c:v>
                </c:pt>
                <c:pt idx="161">
                  <c:v>9.5811765277176198E-6</c:v>
                </c:pt>
                <c:pt idx="162">
                  <c:v>9.5811765277176198E-6</c:v>
                </c:pt>
                <c:pt idx="163">
                  <c:v>9.5811765277176198E-6</c:v>
                </c:pt>
                <c:pt idx="164">
                  <c:v>9.7171350716962496E-6</c:v>
                </c:pt>
                <c:pt idx="165">
                  <c:v>9.7171350716962496E-6</c:v>
                </c:pt>
                <c:pt idx="166">
                  <c:v>9.85070164460922E-6</c:v>
                </c:pt>
                <c:pt idx="167">
                  <c:v>9.85070164460922E-6</c:v>
                </c:pt>
                <c:pt idx="168">
                  <c:v>9.8781956694438105E-6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D9B2-49B5-A85B-E4F52F4356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318528"/>
        <c:axId val="111320448"/>
      </c:scatterChart>
      <c:valAx>
        <c:axId val="111318528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Path Length (m)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320448"/>
        <c:crosses val="autoZero"/>
        <c:crossBetween val="midCat"/>
      </c:valAx>
      <c:valAx>
        <c:axId val="11132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Displacement</a:t>
                </a:r>
                <a:r>
                  <a:rPr lang="en-US" baseline="0"/>
                  <a:t> (m)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3185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Mises No Tumor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Mises!$A$1:$A$165</c:f>
              <c:numCache>
                <c:formatCode>General</c:formatCode>
                <c:ptCount val="165"/>
                <c:pt idx="0">
                  <c:v>0</c:v>
                </c:pt>
                <c:pt idx="1">
                  <c:v>0</c:v>
                </c:pt>
                <c:pt idx="2">
                  <c:v>8.9891700554289804E-6</c:v>
                </c:pt>
                <c:pt idx="3">
                  <c:v>1.7978340110858002E-5</c:v>
                </c:pt>
                <c:pt idx="4">
                  <c:v>3.1512194254901301E-5</c:v>
                </c:pt>
                <c:pt idx="5">
                  <c:v>3.1512194254901301E-5</c:v>
                </c:pt>
                <c:pt idx="6">
                  <c:v>3.1512194254901301E-5</c:v>
                </c:pt>
                <c:pt idx="7">
                  <c:v>4.6665525587741299E-5</c:v>
                </c:pt>
                <c:pt idx="8">
                  <c:v>4.6665525587741299E-5</c:v>
                </c:pt>
                <c:pt idx="9">
                  <c:v>4.6665525587741299E-5</c:v>
                </c:pt>
                <c:pt idx="10">
                  <c:v>4.6665525587741299E-5</c:v>
                </c:pt>
                <c:pt idx="11">
                  <c:v>5.5852055083960301E-5</c:v>
                </c:pt>
                <c:pt idx="12">
                  <c:v>6.6344684455543702E-5</c:v>
                </c:pt>
                <c:pt idx="13">
                  <c:v>6.6344684455543702E-5</c:v>
                </c:pt>
                <c:pt idx="14">
                  <c:v>7.3921350121963796E-5</c:v>
                </c:pt>
                <c:pt idx="15">
                  <c:v>7.5531213951762806E-5</c:v>
                </c:pt>
                <c:pt idx="16">
                  <c:v>7.5986936280969503E-5</c:v>
                </c:pt>
                <c:pt idx="17">
                  <c:v>8.1774946011137204E-5</c:v>
                </c:pt>
                <c:pt idx="18">
                  <c:v>8.18271291791461E-5</c:v>
                </c:pt>
                <c:pt idx="19">
                  <c:v>8.1853213487193002E-5</c:v>
                </c:pt>
                <c:pt idx="20">
                  <c:v>8.2609039964154403E-5</c:v>
                </c:pt>
                <c:pt idx="21">
                  <c:v>8.2666214439086602E-5</c:v>
                </c:pt>
                <c:pt idx="22">
                  <c:v>8.5205385403242003E-5</c:v>
                </c:pt>
                <c:pt idx="23">
                  <c:v>8.5806255810894099E-5</c:v>
                </c:pt>
                <c:pt idx="24">
                  <c:v>8.7970212916843607E-5</c:v>
                </c:pt>
                <c:pt idx="25">
                  <c:v>8.79810031619854E-5</c:v>
                </c:pt>
                <c:pt idx="26">
                  <c:v>8.7995853391476003E-5</c:v>
                </c:pt>
                <c:pt idx="27">
                  <c:v>8.8724184024613405E-5</c:v>
                </c:pt>
                <c:pt idx="28">
                  <c:v>8.8888205937109901E-5</c:v>
                </c:pt>
                <c:pt idx="29">
                  <c:v>9.1891022748313804E-5</c:v>
                </c:pt>
                <c:pt idx="30">
                  <c:v>9.18910445761867E-5</c:v>
                </c:pt>
                <c:pt idx="31">
                  <c:v>9.6012685389723602E-5</c:v>
                </c:pt>
                <c:pt idx="32">
                  <c:v>9.6012692665681202E-5</c:v>
                </c:pt>
                <c:pt idx="33">
                  <c:v>9.6756899438332793E-5</c:v>
                </c:pt>
                <c:pt idx="34">
                  <c:v>9.6807081717997803E-5</c:v>
                </c:pt>
                <c:pt idx="35">
                  <c:v>9.7022879344876896E-5</c:v>
                </c:pt>
                <c:pt idx="36">
                  <c:v>9.7267075034324093E-5</c:v>
                </c:pt>
                <c:pt idx="37">
                  <c:v>9.9044496892020106E-5</c:v>
                </c:pt>
                <c:pt idx="38">
                  <c:v>1.01759324024897E-4</c:v>
                </c:pt>
                <c:pt idx="39">
                  <c:v>1.02215875813272E-4</c:v>
                </c:pt>
                <c:pt idx="40">
                  <c:v>1.02215883089229E-4</c:v>
                </c:pt>
                <c:pt idx="41">
                  <c:v>1.02518963103648E-4</c:v>
                </c:pt>
                <c:pt idx="42">
                  <c:v>1.02995196357369E-4</c:v>
                </c:pt>
                <c:pt idx="43">
                  <c:v>1.0361697786720499E-4</c:v>
                </c:pt>
                <c:pt idx="44">
                  <c:v>1.03616985143162E-4</c:v>
                </c:pt>
                <c:pt idx="45">
                  <c:v>1.0805395868374E-4</c:v>
                </c:pt>
                <c:pt idx="46">
                  <c:v>1.10484696051571E-4</c:v>
                </c:pt>
                <c:pt idx="47">
                  <c:v>1.10665692773182E-4</c:v>
                </c:pt>
                <c:pt idx="48">
                  <c:v>1.1213020479772201E-4</c:v>
                </c:pt>
                <c:pt idx="49">
                  <c:v>1.16789087769575E-4</c:v>
                </c:pt>
                <c:pt idx="50">
                  <c:v>1.16789102321491E-4</c:v>
                </c:pt>
                <c:pt idx="51">
                  <c:v>1.16967828944325E-4</c:v>
                </c:pt>
                <c:pt idx="52">
                  <c:v>1.1696788715198599E-4</c:v>
                </c:pt>
                <c:pt idx="53">
                  <c:v>1.17397437861655E-4</c:v>
                </c:pt>
                <c:pt idx="54">
                  <c:v>1.1763114889618E-4</c:v>
                </c:pt>
                <c:pt idx="55">
                  <c:v>1.17688869067933E-4</c:v>
                </c:pt>
                <c:pt idx="56">
                  <c:v>1.18112307973206E-4</c:v>
                </c:pt>
                <c:pt idx="57">
                  <c:v>1.2336968211457101E-4</c:v>
                </c:pt>
                <c:pt idx="58">
                  <c:v>1.2369020259939099E-4</c:v>
                </c:pt>
                <c:pt idx="59">
                  <c:v>1.29146210383624E-4</c:v>
                </c:pt>
                <c:pt idx="60">
                  <c:v>1.29348249174654E-4</c:v>
                </c:pt>
                <c:pt idx="61">
                  <c:v>1.29348249174654E-4</c:v>
                </c:pt>
                <c:pt idx="62">
                  <c:v>1.29367734189145E-4</c:v>
                </c:pt>
                <c:pt idx="63">
                  <c:v>1.30202490254305E-4</c:v>
                </c:pt>
                <c:pt idx="64">
                  <c:v>1.30242842715234E-4</c:v>
                </c:pt>
                <c:pt idx="65">
                  <c:v>1.3047624088358099E-4</c:v>
                </c:pt>
                <c:pt idx="66">
                  <c:v>1.3052046415395999E-4</c:v>
                </c:pt>
                <c:pt idx="67">
                  <c:v>1.3052047870587601E-4</c:v>
                </c:pt>
                <c:pt idx="68">
                  <c:v>1.3539611245505501E-4</c:v>
                </c:pt>
                <c:pt idx="69">
                  <c:v>1.3557083730120201E-4</c:v>
                </c:pt>
                <c:pt idx="70">
                  <c:v>1.3557083730120201E-4</c:v>
                </c:pt>
                <c:pt idx="71">
                  <c:v>1.3566460984293401E-4</c:v>
                </c:pt>
                <c:pt idx="72">
                  <c:v>1.3581055100075901E-4</c:v>
                </c:pt>
                <c:pt idx="73">
                  <c:v>1.3606956053990901E-4</c:v>
                </c:pt>
                <c:pt idx="74">
                  <c:v>1.36069589643739E-4</c:v>
                </c:pt>
                <c:pt idx="75">
                  <c:v>1.3626503641717101E-4</c:v>
                </c:pt>
                <c:pt idx="76">
                  <c:v>1.3626505096908699E-4</c:v>
                </c:pt>
                <c:pt idx="77">
                  <c:v>1.3876639422960601E-4</c:v>
                </c:pt>
                <c:pt idx="78">
                  <c:v>1.3876639422960601E-4</c:v>
                </c:pt>
                <c:pt idx="79">
                  <c:v>1.4336447929963499E-4</c:v>
                </c:pt>
                <c:pt idx="80">
                  <c:v>1.4345368253998499E-4</c:v>
                </c:pt>
                <c:pt idx="81">
                  <c:v>1.44178906339221E-4</c:v>
                </c:pt>
                <c:pt idx="82">
                  <c:v>1.44544246722944E-4</c:v>
                </c:pt>
                <c:pt idx="83">
                  <c:v>1.44544275826774E-4</c:v>
                </c:pt>
                <c:pt idx="84">
                  <c:v>1.44645659020171E-4</c:v>
                </c:pt>
                <c:pt idx="85">
                  <c:v>1.44645659020171E-4</c:v>
                </c:pt>
                <c:pt idx="86">
                  <c:v>1.4901817485224499E-4</c:v>
                </c:pt>
                <c:pt idx="87">
                  <c:v>1.49433602928184E-4</c:v>
                </c:pt>
                <c:pt idx="88">
                  <c:v>1.5164045908022699E-4</c:v>
                </c:pt>
                <c:pt idx="89">
                  <c:v>1.5164048818405701E-4</c:v>
                </c:pt>
                <c:pt idx="90">
                  <c:v>1.5432770305778799E-4</c:v>
                </c:pt>
                <c:pt idx="91">
                  <c:v>1.5432770305778799E-4</c:v>
                </c:pt>
                <c:pt idx="92">
                  <c:v>1.5452112711500401E-4</c:v>
                </c:pt>
                <c:pt idx="93">
                  <c:v>1.57756745466031E-4</c:v>
                </c:pt>
                <c:pt idx="94">
                  <c:v>1.5800075198058001E-4</c:v>
                </c:pt>
                <c:pt idx="95">
                  <c:v>1.58482376718894E-4</c:v>
                </c:pt>
                <c:pt idx="96">
                  <c:v>1.59638802870177E-4</c:v>
                </c:pt>
                <c:pt idx="97">
                  <c:v>1.5963881742209199E-4</c:v>
                </c:pt>
                <c:pt idx="98">
                  <c:v>1.6219759709201699E-4</c:v>
                </c:pt>
                <c:pt idx="99">
                  <c:v>1.62197611643933E-4</c:v>
                </c:pt>
                <c:pt idx="100">
                  <c:v>1.63225369760767E-4</c:v>
                </c:pt>
                <c:pt idx="101">
                  <c:v>1.63225369760767E-4</c:v>
                </c:pt>
                <c:pt idx="102">
                  <c:v>1.6364148177672199E-4</c:v>
                </c:pt>
                <c:pt idx="103">
                  <c:v>1.6559584764763699E-4</c:v>
                </c:pt>
                <c:pt idx="104">
                  <c:v>1.6791016969364101E-4</c:v>
                </c:pt>
                <c:pt idx="105">
                  <c:v>1.69059421750717E-4</c:v>
                </c:pt>
                <c:pt idx="106">
                  <c:v>1.6905943630263201E-4</c:v>
                </c:pt>
                <c:pt idx="107">
                  <c:v>1.6960332868620699E-4</c:v>
                </c:pt>
                <c:pt idx="108">
                  <c:v>1.6983042587526099E-4</c:v>
                </c:pt>
                <c:pt idx="109">
                  <c:v>1.71439358382486E-4</c:v>
                </c:pt>
                <c:pt idx="110">
                  <c:v>1.7143938748631599E-4</c:v>
                </c:pt>
                <c:pt idx="111">
                  <c:v>1.7372598813381E-4</c:v>
                </c:pt>
                <c:pt idx="112">
                  <c:v>1.7504024435766001E-4</c:v>
                </c:pt>
                <c:pt idx="113">
                  <c:v>1.7504025890957599E-4</c:v>
                </c:pt>
                <c:pt idx="114">
                  <c:v>1.76618064870126E-4</c:v>
                </c:pt>
                <c:pt idx="115">
                  <c:v>1.76618064870126E-4</c:v>
                </c:pt>
                <c:pt idx="116">
                  <c:v>1.7821895016822999E-4</c:v>
                </c:pt>
                <c:pt idx="117">
                  <c:v>1.81008843355812E-4</c:v>
                </c:pt>
                <c:pt idx="118">
                  <c:v>1.81008843355812E-4</c:v>
                </c:pt>
                <c:pt idx="119">
                  <c:v>1.8172719865106E-4</c:v>
                </c:pt>
                <c:pt idx="120">
                  <c:v>1.8172719865106E-4</c:v>
                </c:pt>
                <c:pt idx="121">
                  <c:v>1.8226241809316001E-4</c:v>
                </c:pt>
                <c:pt idx="122">
                  <c:v>1.82493997272104E-4</c:v>
                </c:pt>
                <c:pt idx="123">
                  <c:v>1.8309154256712599E-4</c:v>
                </c:pt>
                <c:pt idx="124">
                  <c:v>1.8324042321182801E-4</c:v>
                </c:pt>
                <c:pt idx="125">
                  <c:v>1.83240481419489E-4</c:v>
                </c:pt>
                <c:pt idx="126">
                  <c:v>1.87930214451626E-4</c:v>
                </c:pt>
                <c:pt idx="127">
                  <c:v>1.8997162987943701E-4</c:v>
                </c:pt>
                <c:pt idx="128">
                  <c:v>1.9002180488314501E-4</c:v>
                </c:pt>
                <c:pt idx="129">
                  <c:v>1.9002181943506E-4</c:v>
                </c:pt>
                <c:pt idx="130">
                  <c:v>1.9017759768757999E-4</c:v>
                </c:pt>
                <c:pt idx="131">
                  <c:v>1.90218590432778E-4</c:v>
                </c:pt>
                <c:pt idx="132">
                  <c:v>1.93773856153712E-4</c:v>
                </c:pt>
                <c:pt idx="133">
                  <c:v>1.93773885257542E-4</c:v>
                </c:pt>
                <c:pt idx="134">
                  <c:v>1.9384035840630499E-4</c:v>
                </c:pt>
                <c:pt idx="135">
                  <c:v>1.94356645806692E-4</c:v>
                </c:pt>
                <c:pt idx="136">
                  <c:v>1.9552958838176001E-4</c:v>
                </c:pt>
                <c:pt idx="137">
                  <c:v>1.9932279246859201E-4</c:v>
                </c:pt>
                <c:pt idx="138">
                  <c:v>2.00316644622944E-4</c:v>
                </c:pt>
                <c:pt idx="139">
                  <c:v>2.0232266979292E-4</c:v>
                </c:pt>
                <c:pt idx="140">
                  <c:v>2.0232266979292E-4</c:v>
                </c:pt>
                <c:pt idx="141">
                  <c:v>2.0324463548604399E-4</c:v>
                </c:pt>
                <c:pt idx="142">
                  <c:v>2.0718430459964999E-4</c:v>
                </c:pt>
                <c:pt idx="143">
                  <c:v>2.08273937460035E-4</c:v>
                </c:pt>
                <c:pt idx="144">
                  <c:v>2.08616329473443E-4</c:v>
                </c:pt>
                <c:pt idx="145">
                  <c:v>2.0885921549052E-4</c:v>
                </c:pt>
                <c:pt idx="146">
                  <c:v>2.0885921549052E-4</c:v>
                </c:pt>
                <c:pt idx="147">
                  <c:v>2.09309364436194E-4</c:v>
                </c:pt>
                <c:pt idx="148">
                  <c:v>2.09810488740914E-4</c:v>
                </c:pt>
                <c:pt idx="149">
                  <c:v>2.1204553195275399E-4</c:v>
                </c:pt>
                <c:pt idx="150">
                  <c:v>2.13667590287514E-4</c:v>
                </c:pt>
                <c:pt idx="151">
                  <c:v>2.1388588356785501E-4</c:v>
                </c:pt>
                <c:pt idx="152">
                  <c:v>2.1416322852019199E-4</c:v>
                </c:pt>
                <c:pt idx="153">
                  <c:v>2.1559104789048401E-4</c:v>
                </c:pt>
                <c:pt idx="154">
                  <c:v>2.19196896068752E-4</c:v>
                </c:pt>
                <c:pt idx="155">
                  <c:v>2.1919691062066701E-4</c:v>
                </c:pt>
                <c:pt idx="156">
                  <c:v>2.19599940464832E-4</c:v>
                </c:pt>
                <c:pt idx="157">
                  <c:v>2.1959998412057801E-4</c:v>
                </c:pt>
                <c:pt idx="158">
                  <c:v>2.21966998651624E-4</c:v>
                </c:pt>
                <c:pt idx="159">
                  <c:v>3.7392973899841298E-4</c:v>
                </c:pt>
                <c:pt idx="160">
                  <c:v>3.7392973899841298E-4</c:v>
                </c:pt>
                <c:pt idx="161">
                  <c:v>3.7392973899841298E-4</c:v>
                </c:pt>
                <c:pt idx="162">
                  <c:v>3.7392973899841298E-4</c:v>
                </c:pt>
                <c:pt idx="163">
                  <c:v>3.7392973899841298E-4</c:v>
                </c:pt>
                <c:pt idx="164">
                  <c:v>3.7392973899841298E-4</c:v>
                </c:pt>
              </c:numCache>
            </c:numRef>
          </c:xVal>
          <c:yVal>
            <c:numRef>
              <c:f>Mises!$B$1:$B$165</c:f>
              <c:numCache>
                <c:formatCode>General</c:formatCode>
                <c:ptCount val="165"/>
                <c:pt idx="0">
                  <c:v>75.919952392578125</c:v>
                </c:pt>
                <c:pt idx="1">
                  <c:v>76.022575378417969</c:v>
                </c:pt>
                <c:pt idx="2">
                  <c:v>45.107295989990227</c:v>
                </c:pt>
                <c:pt idx="3">
                  <c:v>69.289581298828125</c:v>
                </c:pt>
                <c:pt idx="4">
                  <c:v>75.919952392578125</c:v>
                </c:pt>
                <c:pt idx="5">
                  <c:v>76.022575378417969</c:v>
                </c:pt>
                <c:pt idx="6">
                  <c:v>102.3386917114258</c:v>
                </c:pt>
                <c:pt idx="7">
                  <c:v>76.022575378417969</c:v>
                </c:pt>
                <c:pt idx="8">
                  <c:v>69.289581298828125</c:v>
                </c:pt>
                <c:pt idx="9">
                  <c:v>75.919952392578125</c:v>
                </c:pt>
                <c:pt idx="10">
                  <c:v>50.674552917480469</c:v>
                </c:pt>
                <c:pt idx="11">
                  <c:v>42.355148315429688</c:v>
                </c:pt>
                <c:pt idx="12">
                  <c:v>71.977867126464844</c:v>
                </c:pt>
                <c:pt idx="13">
                  <c:v>75.919952392578125</c:v>
                </c:pt>
                <c:pt idx="14">
                  <c:v>45.107295989990227</c:v>
                </c:pt>
                <c:pt idx="15">
                  <c:v>42.355148315429688</c:v>
                </c:pt>
                <c:pt idx="16">
                  <c:v>40.196052551269531</c:v>
                </c:pt>
                <c:pt idx="17">
                  <c:v>40.196052551269531</c:v>
                </c:pt>
                <c:pt idx="18">
                  <c:v>40.196052551269531</c:v>
                </c:pt>
                <c:pt idx="19">
                  <c:v>40.196052551269531</c:v>
                </c:pt>
                <c:pt idx="20">
                  <c:v>40.196052551269531</c:v>
                </c:pt>
                <c:pt idx="21">
                  <c:v>35.880405426025398</c:v>
                </c:pt>
                <c:pt idx="22">
                  <c:v>35.747829437255859</c:v>
                </c:pt>
                <c:pt idx="23">
                  <c:v>35.747829437255859</c:v>
                </c:pt>
                <c:pt idx="24">
                  <c:v>35.747829437255859</c:v>
                </c:pt>
                <c:pt idx="25">
                  <c:v>35.747829437255859</c:v>
                </c:pt>
                <c:pt idx="26">
                  <c:v>35.747829437255859</c:v>
                </c:pt>
                <c:pt idx="27">
                  <c:v>35.747829437255859</c:v>
                </c:pt>
                <c:pt idx="28">
                  <c:v>35.747829437255859</c:v>
                </c:pt>
                <c:pt idx="29">
                  <c:v>35.747829437255859</c:v>
                </c:pt>
                <c:pt idx="30">
                  <c:v>36.494762420654297</c:v>
                </c:pt>
                <c:pt idx="31">
                  <c:v>36.494762420654297</c:v>
                </c:pt>
                <c:pt idx="32">
                  <c:v>36.346820831298828</c:v>
                </c:pt>
                <c:pt idx="33">
                  <c:v>36.346820831298828</c:v>
                </c:pt>
                <c:pt idx="34">
                  <c:v>36.346820831298828</c:v>
                </c:pt>
                <c:pt idx="35">
                  <c:v>37.654911041259773</c:v>
                </c:pt>
                <c:pt idx="36">
                  <c:v>37.654911041259773</c:v>
                </c:pt>
                <c:pt idx="37">
                  <c:v>38.111808776855469</c:v>
                </c:pt>
                <c:pt idx="38">
                  <c:v>38.111808776855469</c:v>
                </c:pt>
                <c:pt idx="39">
                  <c:v>39.378208160400398</c:v>
                </c:pt>
                <c:pt idx="40">
                  <c:v>41.31573486328125</c:v>
                </c:pt>
                <c:pt idx="41">
                  <c:v>41.31573486328125</c:v>
                </c:pt>
                <c:pt idx="42">
                  <c:v>41.31573486328125</c:v>
                </c:pt>
                <c:pt idx="43">
                  <c:v>41.31573486328125</c:v>
                </c:pt>
                <c:pt idx="44">
                  <c:v>43.880199432373047</c:v>
                </c:pt>
                <c:pt idx="45">
                  <c:v>43.880199432373047</c:v>
                </c:pt>
                <c:pt idx="46">
                  <c:v>44.444198608398437</c:v>
                </c:pt>
                <c:pt idx="47">
                  <c:v>44.444198608398437</c:v>
                </c:pt>
                <c:pt idx="48">
                  <c:v>44.444198608398437</c:v>
                </c:pt>
                <c:pt idx="49">
                  <c:v>45.786125183105469</c:v>
                </c:pt>
                <c:pt idx="50">
                  <c:v>47.312862396240227</c:v>
                </c:pt>
                <c:pt idx="51">
                  <c:v>47.312862396240227</c:v>
                </c:pt>
                <c:pt idx="52">
                  <c:v>45.828456878662109</c:v>
                </c:pt>
                <c:pt idx="53">
                  <c:v>45.828456878662109</c:v>
                </c:pt>
                <c:pt idx="54">
                  <c:v>45.828456878662109</c:v>
                </c:pt>
                <c:pt idx="55">
                  <c:v>45.828456878662109</c:v>
                </c:pt>
                <c:pt idx="56">
                  <c:v>49.827430725097663</c:v>
                </c:pt>
                <c:pt idx="57">
                  <c:v>49.827430725097663</c:v>
                </c:pt>
                <c:pt idx="58">
                  <c:v>48.096439361572273</c:v>
                </c:pt>
                <c:pt idx="59">
                  <c:v>49.827430725097663</c:v>
                </c:pt>
                <c:pt idx="60">
                  <c:v>51.867534637451172</c:v>
                </c:pt>
                <c:pt idx="61">
                  <c:v>52.246841430664063</c:v>
                </c:pt>
                <c:pt idx="62">
                  <c:v>52.246841430664063</c:v>
                </c:pt>
                <c:pt idx="63">
                  <c:v>52.246841430664063</c:v>
                </c:pt>
                <c:pt idx="64">
                  <c:v>52.246841430664063</c:v>
                </c:pt>
                <c:pt idx="65">
                  <c:v>52.678768157958977</c:v>
                </c:pt>
                <c:pt idx="66">
                  <c:v>52.678768157958977</c:v>
                </c:pt>
                <c:pt idx="67">
                  <c:v>53.991958618164063</c:v>
                </c:pt>
                <c:pt idx="68">
                  <c:v>53.991958618164063</c:v>
                </c:pt>
                <c:pt idx="69">
                  <c:v>53.991958618164063</c:v>
                </c:pt>
                <c:pt idx="70">
                  <c:v>54.240280151367188</c:v>
                </c:pt>
                <c:pt idx="71">
                  <c:v>54.240280151367188</c:v>
                </c:pt>
                <c:pt idx="72">
                  <c:v>54.240280151367188</c:v>
                </c:pt>
                <c:pt idx="73">
                  <c:v>53.991958618164063</c:v>
                </c:pt>
                <c:pt idx="74">
                  <c:v>54.737693786621101</c:v>
                </c:pt>
                <c:pt idx="75">
                  <c:v>54.737693786621101</c:v>
                </c:pt>
                <c:pt idx="76">
                  <c:v>55.433631896972663</c:v>
                </c:pt>
                <c:pt idx="77">
                  <c:v>55.433631896972663</c:v>
                </c:pt>
                <c:pt idx="78">
                  <c:v>56.089771270751953</c:v>
                </c:pt>
                <c:pt idx="79">
                  <c:v>56.089771270751953</c:v>
                </c:pt>
                <c:pt idx="80">
                  <c:v>56.089771270751953</c:v>
                </c:pt>
                <c:pt idx="81">
                  <c:v>56.089771270751953</c:v>
                </c:pt>
                <c:pt idx="82">
                  <c:v>56.089771270751953</c:v>
                </c:pt>
                <c:pt idx="83">
                  <c:v>56.562259674072273</c:v>
                </c:pt>
                <c:pt idx="84">
                  <c:v>56.562259674072273</c:v>
                </c:pt>
                <c:pt idx="85">
                  <c:v>58.286670684814453</c:v>
                </c:pt>
                <c:pt idx="86">
                  <c:v>58.286670684814453</c:v>
                </c:pt>
                <c:pt idx="87">
                  <c:v>58.286670684814453</c:v>
                </c:pt>
                <c:pt idx="88">
                  <c:v>58.286670684814453</c:v>
                </c:pt>
                <c:pt idx="89">
                  <c:v>58.528861999511719</c:v>
                </c:pt>
                <c:pt idx="90">
                  <c:v>58.528861999511719</c:v>
                </c:pt>
                <c:pt idx="91">
                  <c:v>60.088199615478523</c:v>
                </c:pt>
                <c:pt idx="92">
                  <c:v>60.088199615478523</c:v>
                </c:pt>
                <c:pt idx="93">
                  <c:v>60.712268829345703</c:v>
                </c:pt>
                <c:pt idx="94">
                  <c:v>60.712268829345703</c:v>
                </c:pt>
                <c:pt idx="95">
                  <c:v>60.429584503173828</c:v>
                </c:pt>
                <c:pt idx="96">
                  <c:v>60.712268829345703</c:v>
                </c:pt>
                <c:pt idx="97">
                  <c:v>61.955715179443359</c:v>
                </c:pt>
                <c:pt idx="98">
                  <c:v>61.955715179443359</c:v>
                </c:pt>
                <c:pt idx="99">
                  <c:v>62.577121734619141</c:v>
                </c:pt>
                <c:pt idx="100">
                  <c:v>62.577121734619141</c:v>
                </c:pt>
                <c:pt idx="101">
                  <c:v>61.705665588378899</c:v>
                </c:pt>
                <c:pt idx="102">
                  <c:v>61.705665588378899</c:v>
                </c:pt>
                <c:pt idx="103">
                  <c:v>61.955715179443359</c:v>
                </c:pt>
                <c:pt idx="104">
                  <c:v>62.577121734619141</c:v>
                </c:pt>
                <c:pt idx="105">
                  <c:v>61.955715179443359</c:v>
                </c:pt>
                <c:pt idx="106">
                  <c:v>63.609401702880859</c:v>
                </c:pt>
                <c:pt idx="107">
                  <c:v>63.609401702880859</c:v>
                </c:pt>
                <c:pt idx="108">
                  <c:v>63.609401702880859</c:v>
                </c:pt>
                <c:pt idx="109">
                  <c:v>63.890689849853523</c:v>
                </c:pt>
                <c:pt idx="110">
                  <c:v>64.618011474609375</c:v>
                </c:pt>
                <c:pt idx="111">
                  <c:v>64.618011474609375</c:v>
                </c:pt>
                <c:pt idx="112">
                  <c:v>64.593986511230469</c:v>
                </c:pt>
                <c:pt idx="113">
                  <c:v>64.416862487792955</c:v>
                </c:pt>
                <c:pt idx="114">
                  <c:v>64.416862487792955</c:v>
                </c:pt>
                <c:pt idx="115">
                  <c:v>65.232162475585938</c:v>
                </c:pt>
                <c:pt idx="116">
                  <c:v>65.232162475585938</c:v>
                </c:pt>
                <c:pt idx="117">
                  <c:v>65.232162475585938</c:v>
                </c:pt>
                <c:pt idx="118">
                  <c:v>65.230972290039063</c:v>
                </c:pt>
                <c:pt idx="119">
                  <c:v>65.230972290039063</c:v>
                </c:pt>
                <c:pt idx="120">
                  <c:v>66.526588439941406</c:v>
                </c:pt>
                <c:pt idx="121">
                  <c:v>66.526588439941406</c:v>
                </c:pt>
                <c:pt idx="122">
                  <c:v>65.998008728027344</c:v>
                </c:pt>
                <c:pt idx="123">
                  <c:v>66.526588439941406</c:v>
                </c:pt>
                <c:pt idx="124">
                  <c:v>67.572532653808594</c:v>
                </c:pt>
                <c:pt idx="125">
                  <c:v>68.17633056640625</c:v>
                </c:pt>
                <c:pt idx="126">
                  <c:v>68.17633056640625</c:v>
                </c:pt>
                <c:pt idx="127">
                  <c:v>68.17633056640625</c:v>
                </c:pt>
                <c:pt idx="128">
                  <c:v>68.17633056640625</c:v>
                </c:pt>
                <c:pt idx="129">
                  <c:v>68.571548461914063</c:v>
                </c:pt>
                <c:pt idx="130">
                  <c:v>68.571548461914063</c:v>
                </c:pt>
                <c:pt idx="131">
                  <c:v>68.571548461914063</c:v>
                </c:pt>
                <c:pt idx="132">
                  <c:v>68.571548461914063</c:v>
                </c:pt>
                <c:pt idx="133">
                  <c:v>68.760658264160156</c:v>
                </c:pt>
                <c:pt idx="134">
                  <c:v>68.760658264160156</c:v>
                </c:pt>
                <c:pt idx="135">
                  <c:v>68.571548461914063</c:v>
                </c:pt>
                <c:pt idx="136">
                  <c:v>69.506614685058594</c:v>
                </c:pt>
                <c:pt idx="137">
                  <c:v>69.506614685058594</c:v>
                </c:pt>
                <c:pt idx="138">
                  <c:v>69.506614685058594</c:v>
                </c:pt>
                <c:pt idx="139">
                  <c:v>69.506614685058594</c:v>
                </c:pt>
                <c:pt idx="140">
                  <c:v>70.627891540527344</c:v>
                </c:pt>
                <c:pt idx="141">
                  <c:v>70.627891540527344</c:v>
                </c:pt>
                <c:pt idx="142">
                  <c:v>70.627891540527344</c:v>
                </c:pt>
                <c:pt idx="143">
                  <c:v>70.627891540527344</c:v>
                </c:pt>
                <c:pt idx="144">
                  <c:v>70.627891540527344</c:v>
                </c:pt>
                <c:pt idx="145">
                  <c:v>71.589424133300781</c:v>
                </c:pt>
                <c:pt idx="146">
                  <c:v>72.414299011230455</c:v>
                </c:pt>
                <c:pt idx="147">
                  <c:v>72.414299011230455</c:v>
                </c:pt>
                <c:pt idx="148">
                  <c:v>72.414299011230455</c:v>
                </c:pt>
                <c:pt idx="149">
                  <c:v>72.414299011230455</c:v>
                </c:pt>
                <c:pt idx="150">
                  <c:v>72.414299011230455</c:v>
                </c:pt>
                <c:pt idx="151">
                  <c:v>72.414299011230455</c:v>
                </c:pt>
                <c:pt idx="152">
                  <c:v>72.414299011230455</c:v>
                </c:pt>
                <c:pt idx="153">
                  <c:v>72.414299011230455</c:v>
                </c:pt>
                <c:pt idx="154">
                  <c:v>72.82293701171875</c:v>
                </c:pt>
                <c:pt idx="155">
                  <c:v>73.825286865234375</c:v>
                </c:pt>
                <c:pt idx="156">
                  <c:v>73.825286865234375</c:v>
                </c:pt>
                <c:pt idx="157">
                  <c:v>74.115554809570313</c:v>
                </c:pt>
                <c:pt idx="158">
                  <c:v>74.115554809570313</c:v>
                </c:pt>
                <c:pt idx="159">
                  <c:v>91.30853271484375</c:v>
                </c:pt>
                <c:pt idx="160">
                  <c:v>93.607696533203125</c:v>
                </c:pt>
                <c:pt idx="161">
                  <c:v>93.9791259765625</c:v>
                </c:pt>
                <c:pt idx="162">
                  <c:v>90.447463989257798</c:v>
                </c:pt>
                <c:pt idx="163">
                  <c:v>90.135971069335937</c:v>
                </c:pt>
                <c:pt idx="164">
                  <c:v>90.884223937988281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FE60-43AE-B8F5-DDDF88E975E0}"/>
            </c:ext>
          </c:extLst>
        </c:ser>
        <c:ser>
          <c:idx val="1"/>
          <c:order val="1"/>
          <c:tx>
            <c:v>Mises Tumor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Mises!$C$1:$C$145</c:f>
              <c:numCache>
                <c:formatCode>General</c:formatCode>
                <c:ptCount val="145"/>
                <c:pt idx="0">
                  <c:v>0</c:v>
                </c:pt>
                <c:pt idx="1">
                  <c:v>3.5630564525490601E-6</c:v>
                </c:pt>
                <c:pt idx="2">
                  <c:v>1.20320873975288E-5</c:v>
                </c:pt>
                <c:pt idx="3">
                  <c:v>1.20321365102427E-5</c:v>
                </c:pt>
                <c:pt idx="4">
                  <c:v>1.6938061889959499E-5</c:v>
                </c:pt>
                <c:pt idx="5">
                  <c:v>2.67792311205994E-5</c:v>
                </c:pt>
                <c:pt idx="6">
                  <c:v>3.3057345717679702E-5</c:v>
                </c:pt>
                <c:pt idx="7">
                  <c:v>4.1526331187924397E-5</c:v>
                </c:pt>
                <c:pt idx="8">
                  <c:v>4.6432258386630599E-5</c:v>
                </c:pt>
                <c:pt idx="9">
                  <c:v>5.6273398513440002E-5</c:v>
                </c:pt>
                <c:pt idx="10">
                  <c:v>6.6143758886028095E-5</c:v>
                </c:pt>
                <c:pt idx="11">
                  <c:v>7.10993044776842E-5</c:v>
                </c:pt>
                <c:pt idx="12">
                  <c:v>7.1099566412158297E-5</c:v>
                </c:pt>
                <c:pt idx="13">
                  <c:v>7.1100068453233703E-5</c:v>
                </c:pt>
                <c:pt idx="14">
                  <c:v>7.6071228249929805E-5</c:v>
                </c:pt>
                <c:pt idx="15">
                  <c:v>7.6071490184403902E-5</c:v>
                </c:pt>
                <c:pt idx="16">
                  <c:v>7.6071752118878094E-5</c:v>
                </c:pt>
                <c:pt idx="17">
                  <c:v>8.1055535702034804E-5</c:v>
                </c:pt>
                <c:pt idx="18">
                  <c:v>8.6050189565867199E-5</c:v>
                </c:pt>
                <c:pt idx="19">
                  <c:v>9.1052272182423594E-5</c:v>
                </c:pt>
                <c:pt idx="20">
                  <c:v>9.1052272182423594E-5</c:v>
                </c:pt>
                <c:pt idx="21">
                  <c:v>9.60615725489333E-5</c:v>
                </c:pt>
                <c:pt idx="22">
                  <c:v>9.6062045486178195E-5</c:v>
                </c:pt>
                <c:pt idx="23">
                  <c:v>1.0107820708071799E-4</c:v>
                </c:pt>
                <c:pt idx="24">
                  <c:v>1.06099920230918E-4</c:v>
                </c:pt>
                <c:pt idx="25">
                  <c:v>1.0610054596327201E-4</c:v>
                </c:pt>
                <c:pt idx="26">
                  <c:v>1.06101171695627E-4</c:v>
                </c:pt>
                <c:pt idx="27">
                  <c:v>1.11126828414854E-4</c:v>
                </c:pt>
                <c:pt idx="28">
                  <c:v>1.1112892389064699E-4</c:v>
                </c:pt>
                <c:pt idx="29">
                  <c:v>1.16159426397644E-4</c:v>
                </c:pt>
                <c:pt idx="30">
                  <c:v>1.16161631012801E-4</c:v>
                </c:pt>
                <c:pt idx="31">
                  <c:v>1.21196739200968E-4</c:v>
                </c:pt>
                <c:pt idx="32">
                  <c:v>1.2623687507584699E-4</c:v>
                </c:pt>
                <c:pt idx="33">
                  <c:v>1.2623687507584699E-4</c:v>
                </c:pt>
                <c:pt idx="34">
                  <c:v>1.2623687507584699E-4</c:v>
                </c:pt>
                <c:pt idx="35">
                  <c:v>1.2623774819076099E-4</c:v>
                </c:pt>
                <c:pt idx="36">
                  <c:v>1.31281354697421E-4</c:v>
                </c:pt>
                <c:pt idx="37">
                  <c:v>1.31282256916165E-4</c:v>
                </c:pt>
                <c:pt idx="38">
                  <c:v>1.3633300841320301E-4</c:v>
                </c:pt>
                <c:pt idx="39">
                  <c:v>1.4138857659418101E-4</c:v>
                </c:pt>
                <c:pt idx="40">
                  <c:v>1.41390672069974E-4</c:v>
                </c:pt>
                <c:pt idx="41">
                  <c:v>1.4139276754576699E-4</c:v>
                </c:pt>
                <c:pt idx="42">
                  <c:v>1.46449863677844E-4</c:v>
                </c:pt>
                <c:pt idx="43">
                  <c:v>1.4645096962340201E-4</c:v>
                </c:pt>
                <c:pt idx="44">
                  <c:v>1.4645207556895901E-4</c:v>
                </c:pt>
                <c:pt idx="45">
                  <c:v>1.5151561819948299E-4</c:v>
                </c:pt>
                <c:pt idx="46">
                  <c:v>1.5151911065913699E-4</c:v>
                </c:pt>
                <c:pt idx="47">
                  <c:v>1.5658742631785599E-4</c:v>
                </c:pt>
                <c:pt idx="48">
                  <c:v>1.5658864867873501E-4</c:v>
                </c:pt>
                <c:pt idx="49">
                  <c:v>1.61666219355538E-4</c:v>
                </c:pt>
                <c:pt idx="50">
                  <c:v>1.6166749992407899E-4</c:v>
                </c:pt>
                <c:pt idx="51">
                  <c:v>1.66752302902751E-4</c:v>
                </c:pt>
                <c:pt idx="52">
                  <c:v>1.7184858734253799E-4</c:v>
                </c:pt>
                <c:pt idx="53">
                  <c:v>1.7184999887831501E-4</c:v>
                </c:pt>
                <c:pt idx="54">
                  <c:v>1.76957080839202E-4</c:v>
                </c:pt>
                <c:pt idx="55">
                  <c:v>1.76961490069516E-4</c:v>
                </c:pt>
                <c:pt idx="56">
                  <c:v>1.8208501569461099E-4</c:v>
                </c:pt>
                <c:pt idx="57">
                  <c:v>1.8208657274953999E-4</c:v>
                </c:pt>
                <c:pt idx="58">
                  <c:v>1.8711092707235401E-4</c:v>
                </c:pt>
                <c:pt idx="59">
                  <c:v>1.87112498679198E-4</c:v>
                </c:pt>
                <c:pt idx="60">
                  <c:v>1.92133855307475E-4</c:v>
                </c:pt>
                <c:pt idx="61">
                  <c:v>1.9213548512198001E-4</c:v>
                </c:pt>
                <c:pt idx="62">
                  <c:v>1.9715700182132401E-4</c:v>
                </c:pt>
                <c:pt idx="63">
                  <c:v>1.97158704395406E-4</c:v>
                </c:pt>
                <c:pt idx="64">
                  <c:v>1.9716210954356901E-4</c:v>
                </c:pt>
                <c:pt idx="65">
                  <c:v>2.02183742658235E-4</c:v>
                </c:pt>
                <c:pt idx="66">
                  <c:v>2.0218550343997801E-4</c:v>
                </c:pt>
                <c:pt idx="67">
                  <c:v>2.0720731117762601E-4</c:v>
                </c:pt>
                <c:pt idx="68">
                  <c:v>2.1223099611233901E-4</c:v>
                </c:pt>
                <c:pt idx="69">
                  <c:v>2.1223662770353301E-4</c:v>
                </c:pt>
                <c:pt idx="70">
                  <c:v>2.1725866827182499E-4</c:v>
                </c:pt>
                <c:pt idx="71">
                  <c:v>2.1726060367655001E-4</c:v>
                </c:pt>
                <c:pt idx="72">
                  <c:v>2.22282818867825E-4</c:v>
                </c:pt>
                <c:pt idx="73">
                  <c:v>2.27313139475882E-4</c:v>
                </c:pt>
                <c:pt idx="74">
                  <c:v>2.2731724311597599E-4</c:v>
                </c:pt>
                <c:pt idx="75">
                  <c:v>2.3233969113789499E-4</c:v>
                </c:pt>
                <c:pt idx="76">
                  <c:v>2.32341815717518E-4</c:v>
                </c:pt>
                <c:pt idx="77">
                  <c:v>2.37631495110691E-4</c:v>
                </c:pt>
                <c:pt idx="78">
                  <c:v>2.4290633155033E-4</c:v>
                </c:pt>
                <c:pt idx="79">
                  <c:v>2.4816943914629497E-4</c:v>
                </c:pt>
                <c:pt idx="80">
                  <c:v>2.4817185476422299E-4</c:v>
                </c:pt>
                <c:pt idx="81">
                  <c:v>2.5342695880681298E-4</c:v>
                </c:pt>
                <c:pt idx="82">
                  <c:v>2.5343202287331202E-4</c:v>
                </c:pt>
                <c:pt idx="83">
                  <c:v>2.5867889053188302E-4</c:v>
                </c:pt>
                <c:pt idx="84">
                  <c:v>2.5868150987662402E-4</c:v>
                </c:pt>
                <c:pt idx="85">
                  <c:v>2.6392942527309098E-4</c:v>
                </c:pt>
                <c:pt idx="86">
                  <c:v>2.6393219013698399E-4</c:v>
                </c:pt>
                <c:pt idx="87">
                  <c:v>2.6393219013698399E-4</c:v>
                </c:pt>
                <c:pt idx="88">
                  <c:v>2.6917477953247699E-4</c:v>
                </c:pt>
                <c:pt idx="89">
                  <c:v>2.6917768991552299E-4</c:v>
                </c:pt>
                <c:pt idx="90">
                  <c:v>2.6917768991552299E-4</c:v>
                </c:pt>
                <c:pt idx="91">
                  <c:v>2.74420977802947E-4</c:v>
                </c:pt>
                <c:pt idx="92">
                  <c:v>2.7442708960734302E-4</c:v>
                </c:pt>
                <c:pt idx="93">
                  <c:v>2.7966278139501799E-4</c:v>
                </c:pt>
                <c:pt idx="94">
                  <c:v>2.7966607012785998E-4</c:v>
                </c:pt>
                <c:pt idx="95">
                  <c:v>2.8490027762018101E-4</c:v>
                </c:pt>
                <c:pt idx="96">
                  <c:v>2.84903857391328E-4</c:v>
                </c:pt>
                <c:pt idx="97">
                  <c:v>2.9013681341893998E-4</c:v>
                </c:pt>
                <c:pt idx="98">
                  <c:v>2.9013681341893998E-4</c:v>
                </c:pt>
                <c:pt idx="99">
                  <c:v>2.9014077153988199E-4</c:v>
                </c:pt>
                <c:pt idx="100">
                  <c:v>2.9014080064371201E-4</c:v>
                </c:pt>
                <c:pt idx="101">
                  <c:v>2.9537256341427603E-4</c:v>
                </c:pt>
                <c:pt idx="102">
                  <c:v>2.9537256341427603E-4</c:v>
                </c:pt>
                <c:pt idx="103">
                  <c:v>2.9537704540416598E-4</c:v>
                </c:pt>
                <c:pt idx="104">
                  <c:v>2.9537704540416598E-4</c:v>
                </c:pt>
                <c:pt idx="105">
                  <c:v>3.0060755671001998E-4</c:v>
                </c:pt>
                <c:pt idx="106">
                  <c:v>3.0061270808801001E-4</c:v>
                </c:pt>
                <c:pt idx="107">
                  <c:v>3.0061270808801001E-4</c:v>
                </c:pt>
                <c:pt idx="108">
                  <c:v>3.0584190972149399E-4</c:v>
                </c:pt>
                <c:pt idx="109">
                  <c:v>3.0584799242205902E-4</c:v>
                </c:pt>
                <c:pt idx="110">
                  <c:v>3.0584799242205902E-4</c:v>
                </c:pt>
                <c:pt idx="111">
                  <c:v>3.0584799242205902E-4</c:v>
                </c:pt>
                <c:pt idx="112">
                  <c:v>3.11075418721884E-4</c:v>
                </c:pt>
                <c:pt idx="113">
                  <c:v>3.1108275288715899E-4</c:v>
                </c:pt>
                <c:pt idx="114">
                  <c:v>3.1108275288715899E-4</c:v>
                </c:pt>
                <c:pt idx="115">
                  <c:v>3.1630828743800499E-4</c:v>
                </c:pt>
                <c:pt idx="116">
                  <c:v>3.1630828743800499E-4</c:v>
                </c:pt>
                <c:pt idx="117">
                  <c:v>3.1631716410629402E-4</c:v>
                </c:pt>
                <c:pt idx="118">
                  <c:v>3.1631716410629402E-4</c:v>
                </c:pt>
                <c:pt idx="119">
                  <c:v>3.2154025393538199E-4</c:v>
                </c:pt>
                <c:pt idx="120">
                  <c:v>3.21551080560312E-4</c:v>
                </c:pt>
                <c:pt idx="121">
                  <c:v>3.26771405525505E-4</c:v>
                </c:pt>
                <c:pt idx="122">
                  <c:v>3.2678450224921102E-4</c:v>
                </c:pt>
                <c:pt idx="123">
                  <c:v>3.2678450224921102E-4</c:v>
                </c:pt>
                <c:pt idx="124">
                  <c:v>3.3200168400071599E-4</c:v>
                </c:pt>
                <c:pt idx="125">
                  <c:v>3.3201740006916198E-4</c:v>
                </c:pt>
                <c:pt idx="126">
                  <c:v>3.3201740006916198E-4</c:v>
                </c:pt>
                <c:pt idx="127">
                  <c:v>3.37231496814638E-4</c:v>
                </c:pt>
                <c:pt idx="128">
                  <c:v>3.37249686708674E-4</c:v>
                </c:pt>
                <c:pt idx="129">
                  <c:v>3.37249686708674E-4</c:v>
                </c:pt>
                <c:pt idx="130">
                  <c:v>3.42461367836222E-4</c:v>
                </c:pt>
                <c:pt idx="131">
                  <c:v>3.42461367836222E-4</c:v>
                </c:pt>
                <c:pt idx="132">
                  <c:v>3.42461367836222E-4</c:v>
                </c:pt>
                <c:pt idx="133">
                  <c:v>3.42481216648593E-4</c:v>
                </c:pt>
                <c:pt idx="134">
                  <c:v>3.47692111972719E-4</c:v>
                </c:pt>
                <c:pt idx="135">
                  <c:v>3.4771193168125998E-4</c:v>
                </c:pt>
                <c:pt idx="136">
                  <c:v>3.4771193168125998E-4</c:v>
                </c:pt>
                <c:pt idx="137">
                  <c:v>3.5292448592372201E-4</c:v>
                </c:pt>
                <c:pt idx="138">
                  <c:v>3.52941046003252E-4</c:v>
                </c:pt>
                <c:pt idx="139">
                  <c:v>3.52941046003252E-4</c:v>
                </c:pt>
                <c:pt idx="140">
                  <c:v>3.5815723822452101E-4</c:v>
                </c:pt>
                <c:pt idx="141">
                  <c:v>3.5816672607325001E-4</c:v>
                </c:pt>
                <c:pt idx="142">
                  <c:v>3.5816672607325001E-4</c:v>
                </c:pt>
                <c:pt idx="143">
                  <c:v>3.6338635254651303E-4</c:v>
                </c:pt>
                <c:pt idx="144">
                  <c:v>3.6338635254651303E-4</c:v>
                </c:pt>
              </c:numCache>
            </c:numRef>
          </c:xVal>
          <c:yVal>
            <c:numRef>
              <c:f>Mises!$D$1:$D$145</c:f>
              <c:numCache>
                <c:formatCode>General</c:formatCode>
                <c:ptCount val="145"/>
                <c:pt idx="0">
                  <c:v>67.9752197265625</c:v>
                </c:pt>
                <c:pt idx="1">
                  <c:v>70.106636047363281</c:v>
                </c:pt>
                <c:pt idx="2">
                  <c:v>50.716529846191399</c:v>
                </c:pt>
                <c:pt idx="3">
                  <c:v>67.9752197265625</c:v>
                </c:pt>
                <c:pt idx="4">
                  <c:v>70.106636047363281</c:v>
                </c:pt>
                <c:pt idx="5">
                  <c:v>40.139556884765618</c:v>
                </c:pt>
                <c:pt idx="6">
                  <c:v>70.106636047363281</c:v>
                </c:pt>
                <c:pt idx="7">
                  <c:v>67.9752197265625</c:v>
                </c:pt>
                <c:pt idx="8">
                  <c:v>70.106636047363281</c:v>
                </c:pt>
                <c:pt idx="9">
                  <c:v>50.716529846191399</c:v>
                </c:pt>
                <c:pt idx="10">
                  <c:v>40.139556884765618</c:v>
                </c:pt>
                <c:pt idx="11">
                  <c:v>40.139556884765618</c:v>
                </c:pt>
                <c:pt idx="12">
                  <c:v>33.512653350830078</c:v>
                </c:pt>
                <c:pt idx="13">
                  <c:v>35.354579925537109</c:v>
                </c:pt>
                <c:pt idx="14">
                  <c:v>35.354579925537109</c:v>
                </c:pt>
                <c:pt idx="15">
                  <c:v>34.485801696777337</c:v>
                </c:pt>
                <c:pt idx="16">
                  <c:v>35.391609191894531</c:v>
                </c:pt>
                <c:pt idx="17">
                  <c:v>34.485801696777337</c:v>
                </c:pt>
                <c:pt idx="18">
                  <c:v>37.534019470214837</c:v>
                </c:pt>
                <c:pt idx="19">
                  <c:v>40.154956817626953</c:v>
                </c:pt>
                <c:pt idx="20">
                  <c:v>37.134014129638672</c:v>
                </c:pt>
                <c:pt idx="21">
                  <c:v>40.868759155273438</c:v>
                </c:pt>
                <c:pt idx="22">
                  <c:v>43.206016540527337</c:v>
                </c:pt>
                <c:pt idx="23">
                  <c:v>44.05548095703125</c:v>
                </c:pt>
                <c:pt idx="24">
                  <c:v>48.769100189208977</c:v>
                </c:pt>
                <c:pt idx="25">
                  <c:v>47.067207336425781</c:v>
                </c:pt>
                <c:pt idx="26">
                  <c:v>50.67573165893554</c:v>
                </c:pt>
                <c:pt idx="27">
                  <c:v>50.67573165893554</c:v>
                </c:pt>
                <c:pt idx="28">
                  <c:v>53.626506805419922</c:v>
                </c:pt>
                <c:pt idx="29">
                  <c:v>53.626506805419922</c:v>
                </c:pt>
                <c:pt idx="30">
                  <c:v>56.15875244140625</c:v>
                </c:pt>
                <c:pt idx="31">
                  <c:v>56.15875244140625</c:v>
                </c:pt>
                <c:pt idx="32">
                  <c:v>56.15875244140625</c:v>
                </c:pt>
                <c:pt idx="33">
                  <c:v>58.651527404785163</c:v>
                </c:pt>
                <c:pt idx="34">
                  <c:v>56.181167602539062</c:v>
                </c:pt>
                <c:pt idx="35">
                  <c:v>58.444969177246087</c:v>
                </c:pt>
                <c:pt idx="36">
                  <c:v>58.444969177246087</c:v>
                </c:pt>
                <c:pt idx="37">
                  <c:v>61.660861968994141</c:v>
                </c:pt>
                <c:pt idx="38">
                  <c:v>64.753791809082031</c:v>
                </c:pt>
                <c:pt idx="39">
                  <c:v>64.753791809082031</c:v>
                </c:pt>
                <c:pt idx="40">
                  <c:v>66.258460998535156</c:v>
                </c:pt>
                <c:pt idx="41">
                  <c:v>66.197517395019531</c:v>
                </c:pt>
                <c:pt idx="42">
                  <c:v>66.197517395019531</c:v>
                </c:pt>
                <c:pt idx="43">
                  <c:v>72.215789794921875</c:v>
                </c:pt>
                <c:pt idx="44">
                  <c:v>68.059906005859375</c:v>
                </c:pt>
                <c:pt idx="45">
                  <c:v>72.215789794921875</c:v>
                </c:pt>
                <c:pt idx="46">
                  <c:v>74.9666748046875</c:v>
                </c:pt>
                <c:pt idx="47">
                  <c:v>74.9666748046875</c:v>
                </c:pt>
                <c:pt idx="48">
                  <c:v>79.830047607421875</c:v>
                </c:pt>
                <c:pt idx="49">
                  <c:v>79.830047607421875</c:v>
                </c:pt>
                <c:pt idx="50">
                  <c:v>85.431228637695298</c:v>
                </c:pt>
                <c:pt idx="51">
                  <c:v>85.431228637695298</c:v>
                </c:pt>
                <c:pt idx="52">
                  <c:v>93.094123840332003</c:v>
                </c:pt>
                <c:pt idx="53">
                  <c:v>102.5572204589844</c:v>
                </c:pt>
                <c:pt idx="54">
                  <c:v>102.5572204589844</c:v>
                </c:pt>
                <c:pt idx="55">
                  <c:v>116.2346725463867</c:v>
                </c:pt>
                <c:pt idx="56">
                  <c:v>116.2346725463867</c:v>
                </c:pt>
                <c:pt idx="57">
                  <c:v>88.235572814941406</c:v>
                </c:pt>
                <c:pt idx="58">
                  <c:v>88.235572814941406</c:v>
                </c:pt>
                <c:pt idx="59">
                  <c:v>89.247077941894531</c:v>
                </c:pt>
                <c:pt idx="60">
                  <c:v>89.247077941894531</c:v>
                </c:pt>
                <c:pt idx="61">
                  <c:v>89.825798034667969</c:v>
                </c:pt>
                <c:pt idx="62">
                  <c:v>89.825798034667969</c:v>
                </c:pt>
                <c:pt idx="63">
                  <c:v>90.335342407226563</c:v>
                </c:pt>
                <c:pt idx="64">
                  <c:v>91.141540527343736</c:v>
                </c:pt>
                <c:pt idx="65">
                  <c:v>91.141540527343736</c:v>
                </c:pt>
                <c:pt idx="66">
                  <c:v>91.782249450683594</c:v>
                </c:pt>
                <c:pt idx="67">
                  <c:v>91.782249450683594</c:v>
                </c:pt>
                <c:pt idx="68">
                  <c:v>92.695449829101563</c:v>
                </c:pt>
                <c:pt idx="69">
                  <c:v>93.563644409179673</c:v>
                </c:pt>
                <c:pt idx="70">
                  <c:v>93.563644409179673</c:v>
                </c:pt>
                <c:pt idx="71">
                  <c:v>94.148574829101563</c:v>
                </c:pt>
                <c:pt idx="72">
                  <c:v>94.148574829101563</c:v>
                </c:pt>
                <c:pt idx="73">
                  <c:v>95.093688964843736</c:v>
                </c:pt>
                <c:pt idx="74">
                  <c:v>96.019805908203125</c:v>
                </c:pt>
                <c:pt idx="75">
                  <c:v>96.019805908203125</c:v>
                </c:pt>
                <c:pt idx="76">
                  <c:v>124.19691467285161</c:v>
                </c:pt>
                <c:pt idx="77">
                  <c:v>124.19691467285161</c:v>
                </c:pt>
                <c:pt idx="78">
                  <c:v>108.73361968994141</c:v>
                </c:pt>
                <c:pt idx="79">
                  <c:v>108.73361968994141</c:v>
                </c:pt>
                <c:pt idx="80">
                  <c:v>98.434410095214844</c:v>
                </c:pt>
                <c:pt idx="81">
                  <c:v>98.434410095214844</c:v>
                </c:pt>
                <c:pt idx="82">
                  <c:v>95.710807800292969</c:v>
                </c:pt>
                <c:pt idx="83">
                  <c:v>95.710807800292969</c:v>
                </c:pt>
                <c:pt idx="84">
                  <c:v>93.0166015625</c:v>
                </c:pt>
                <c:pt idx="85">
                  <c:v>92.2347412109375</c:v>
                </c:pt>
                <c:pt idx="86">
                  <c:v>90.951599121093736</c:v>
                </c:pt>
                <c:pt idx="87">
                  <c:v>91.017738342285156</c:v>
                </c:pt>
                <c:pt idx="88">
                  <c:v>89.562973022460938</c:v>
                </c:pt>
                <c:pt idx="89">
                  <c:v>91.032295227050781</c:v>
                </c:pt>
                <c:pt idx="90">
                  <c:v>90.167549133300781</c:v>
                </c:pt>
                <c:pt idx="91">
                  <c:v>88.745857238769531</c:v>
                </c:pt>
                <c:pt idx="92">
                  <c:v>88.039741516113281</c:v>
                </c:pt>
                <c:pt idx="93">
                  <c:v>88.039741516113281</c:v>
                </c:pt>
                <c:pt idx="94">
                  <c:v>88.039741516113281</c:v>
                </c:pt>
                <c:pt idx="95">
                  <c:v>88.039741516113281</c:v>
                </c:pt>
                <c:pt idx="96">
                  <c:v>87.773170471191406</c:v>
                </c:pt>
                <c:pt idx="97">
                  <c:v>87.33502197265625</c:v>
                </c:pt>
                <c:pt idx="98">
                  <c:v>87.575843811035156</c:v>
                </c:pt>
                <c:pt idx="99">
                  <c:v>87.33502197265625</c:v>
                </c:pt>
                <c:pt idx="100">
                  <c:v>87.53985595703125</c:v>
                </c:pt>
                <c:pt idx="101">
                  <c:v>87.53985595703125</c:v>
                </c:pt>
                <c:pt idx="102">
                  <c:v>87.093017578125</c:v>
                </c:pt>
                <c:pt idx="103">
                  <c:v>87.093017578125</c:v>
                </c:pt>
                <c:pt idx="104">
                  <c:v>87.286277770996094</c:v>
                </c:pt>
                <c:pt idx="105">
                  <c:v>87.286277770996094</c:v>
                </c:pt>
                <c:pt idx="106">
                  <c:v>87.286277770996094</c:v>
                </c:pt>
                <c:pt idx="107">
                  <c:v>86.905525207519531</c:v>
                </c:pt>
                <c:pt idx="108">
                  <c:v>86.905525207519531</c:v>
                </c:pt>
                <c:pt idx="109">
                  <c:v>86.905525207519531</c:v>
                </c:pt>
                <c:pt idx="110">
                  <c:v>86.767654418945298</c:v>
                </c:pt>
                <c:pt idx="111">
                  <c:v>86.627792358398438</c:v>
                </c:pt>
                <c:pt idx="112">
                  <c:v>86.627792358398438</c:v>
                </c:pt>
                <c:pt idx="113">
                  <c:v>86.627792358398438</c:v>
                </c:pt>
                <c:pt idx="114">
                  <c:v>87.668014526367173</c:v>
                </c:pt>
                <c:pt idx="115">
                  <c:v>87.668014526367173</c:v>
                </c:pt>
                <c:pt idx="116">
                  <c:v>86.274627685546875</c:v>
                </c:pt>
                <c:pt idx="117">
                  <c:v>85.924942016601563</c:v>
                </c:pt>
                <c:pt idx="118">
                  <c:v>87.484657287597656</c:v>
                </c:pt>
                <c:pt idx="119">
                  <c:v>87.484657287597656</c:v>
                </c:pt>
                <c:pt idx="120">
                  <c:v>87.484657287597656</c:v>
                </c:pt>
                <c:pt idx="121">
                  <c:v>85.948745727539063</c:v>
                </c:pt>
                <c:pt idx="122">
                  <c:v>85.948745727539063</c:v>
                </c:pt>
                <c:pt idx="123">
                  <c:v>85.851554870605469</c:v>
                </c:pt>
                <c:pt idx="124">
                  <c:v>85.851554870605469</c:v>
                </c:pt>
                <c:pt idx="125">
                  <c:v>85.851554870605469</c:v>
                </c:pt>
                <c:pt idx="126">
                  <c:v>85.398330688476562</c:v>
                </c:pt>
                <c:pt idx="127">
                  <c:v>85.398330688476562</c:v>
                </c:pt>
                <c:pt idx="128">
                  <c:v>85.398330688476562</c:v>
                </c:pt>
                <c:pt idx="129">
                  <c:v>87.928024291992173</c:v>
                </c:pt>
                <c:pt idx="130">
                  <c:v>87.928024291992173</c:v>
                </c:pt>
                <c:pt idx="131">
                  <c:v>84.210662841796875</c:v>
                </c:pt>
                <c:pt idx="132">
                  <c:v>84.425437927246094</c:v>
                </c:pt>
                <c:pt idx="133">
                  <c:v>84.425437927246094</c:v>
                </c:pt>
                <c:pt idx="134">
                  <c:v>85.55023193359375</c:v>
                </c:pt>
                <c:pt idx="135">
                  <c:v>85.55023193359375</c:v>
                </c:pt>
                <c:pt idx="136">
                  <c:v>85.003288269042955</c:v>
                </c:pt>
                <c:pt idx="137">
                  <c:v>89.217643737792955</c:v>
                </c:pt>
                <c:pt idx="138">
                  <c:v>89.217643737792955</c:v>
                </c:pt>
                <c:pt idx="139">
                  <c:v>90.917503356933594</c:v>
                </c:pt>
                <c:pt idx="140">
                  <c:v>90.917503356933594</c:v>
                </c:pt>
                <c:pt idx="141">
                  <c:v>90.917503356933594</c:v>
                </c:pt>
                <c:pt idx="142">
                  <c:v>91.059822082519531</c:v>
                </c:pt>
                <c:pt idx="143">
                  <c:v>91.059822082519531</c:v>
                </c:pt>
                <c:pt idx="144">
                  <c:v>90.894760131835938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FE60-43AE-B8F5-DDDF88E975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071232"/>
        <c:axId val="111073152"/>
      </c:scatterChart>
      <c:valAx>
        <c:axId val="111071232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Path Length (m)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073152"/>
        <c:crosses val="autoZero"/>
        <c:crossBetween val="midCat"/>
      </c:valAx>
      <c:valAx>
        <c:axId val="111073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Mises Stress (Pa)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0712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v>Strain No Tumor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E!$A$1:$A$165</c:f>
              <c:numCache>
                <c:formatCode>General</c:formatCode>
                <c:ptCount val="165"/>
                <c:pt idx="0">
                  <c:v>0</c:v>
                </c:pt>
                <c:pt idx="1">
                  <c:v>0</c:v>
                </c:pt>
                <c:pt idx="2">
                  <c:v>8.9891700554289804E-6</c:v>
                </c:pt>
                <c:pt idx="3">
                  <c:v>1.7978340110858002E-5</c:v>
                </c:pt>
                <c:pt idx="4">
                  <c:v>3.1512194254901301E-5</c:v>
                </c:pt>
                <c:pt idx="5">
                  <c:v>3.1512194254901301E-5</c:v>
                </c:pt>
                <c:pt idx="6">
                  <c:v>3.1512194254901301E-5</c:v>
                </c:pt>
                <c:pt idx="7">
                  <c:v>4.6665525587741299E-5</c:v>
                </c:pt>
                <c:pt idx="8">
                  <c:v>4.6665525587741299E-5</c:v>
                </c:pt>
                <c:pt idx="9">
                  <c:v>4.6665525587741299E-5</c:v>
                </c:pt>
                <c:pt idx="10">
                  <c:v>4.6665525587741299E-5</c:v>
                </c:pt>
                <c:pt idx="11">
                  <c:v>5.5852055083960301E-5</c:v>
                </c:pt>
                <c:pt idx="12">
                  <c:v>6.6344684455543702E-5</c:v>
                </c:pt>
                <c:pt idx="13">
                  <c:v>6.6344684455543702E-5</c:v>
                </c:pt>
                <c:pt idx="14">
                  <c:v>7.3921350121963796E-5</c:v>
                </c:pt>
                <c:pt idx="15">
                  <c:v>7.5531213951762806E-5</c:v>
                </c:pt>
                <c:pt idx="16">
                  <c:v>7.5986936280969503E-5</c:v>
                </c:pt>
                <c:pt idx="17">
                  <c:v>8.1774946011137204E-5</c:v>
                </c:pt>
                <c:pt idx="18">
                  <c:v>8.18271291791461E-5</c:v>
                </c:pt>
                <c:pt idx="19">
                  <c:v>8.1853213487193002E-5</c:v>
                </c:pt>
                <c:pt idx="20">
                  <c:v>8.2609039964154403E-5</c:v>
                </c:pt>
                <c:pt idx="21">
                  <c:v>8.2666214439086602E-5</c:v>
                </c:pt>
                <c:pt idx="22">
                  <c:v>8.5205385403242003E-5</c:v>
                </c:pt>
                <c:pt idx="23">
                  <c:v>8.5806255810894099E-5</c:v>
                </c:pt>
                <c:pt idx="24">
                  <c:v>8.7970212916843607E-5</c:v>
                </c:pt>
                <c:pt idx="25">
                  <c:v>8.79810031619854E-5</c:v>
                </c:pt>
                <c:pt idx="26">
                  <c:v>8.7995853391476003E-5</c:v>
                </c:pt>
                <c:pt idx="27">
                  <c:v>8.8724184024613405E-5</c:v>
                </c:pt>
                <c:pt idx="28">
                  <c:v>8.8888205937109901E-5</c:v>
                </c:pt>
                <c:pt idx="29">
                  <c:v>9.1891022748313804E-5</c:v>
                </c:pt>
                <c:pt idx="30">
                  <c:v>9.18910445761867E-5</c:v>
                </c:pt>
                <c:pt idx="31">
                  <c:v>9.6012685389723602E-5</c:v>
                </c:pt>
                <c:pt idx="32">
                  <c:v>9.6012692665681202E-5</c:v>
                </c:pt>
                <c:pt idx="33">
                  <c:v>9.6756899438332793E-5</c:v>
                </c:pt>
                <c:pt idx="34">
                  <c:v>9.6807081717997803E-5</c:v>
                </c:pt>
                <c:pt idx="35">
                  <c:v>9.7022879344876896E-5</c:v>
                </c:pt>
                <c:pt idx="36">
                  <c:v>9.7267075034324093E-5</c:v>
                </c:pt>
                <c:pt idx="37">
                  <c:v>9.9044496892020106E-5</c:v>
                </c:pt>
                <c:pt idx="38">
                  <c:v>1.01759324024897E-4</c:v>
                </c:pt>
                <c:pt idx="39">
                  <c:v>1.02215875813272E-4</c:v>
                </c:pt>
                <c:pt idx="40">
                  <c:v>1.02215883089229E-4</c:v>
                </c:pt>
                <c:pt idx="41">
                  <c:v>1.02518963103648E-4</c:v>
                </c:pt>
                <c:pt idx="42">
                  <c:v>1.02995196357369E-4</c:v>
                </c:pt>
                <c:pt idx="43">
                  <c:v>1.0361697786720499E-4</c:v>
                </c:pt>
                <c:pt idx="44">
                  <c:v>1.03616985143162E-4</c:v>
                </c:pt>
                <c:pt idx="45">
                  <c:v>1.0805395868374E-4</c:v>
                </c:pt>
                <c:pt idx="46">
                  <c:v>1.10484696051571E-4</c:v>
                </c:pt>
                <c:pt idx="47">
                  <c:v>1.10665692773182E-4</c:v>
                </c:pt>
                <c:pt idx="48">
                  <c:v>1.1213020479772201E-4</c:v>
                </c:pt>
                <c:pt idx="49">
                  <c:v>1.16789087769575E-4</c:v>
                </c:pt>
                <c:pt idx="50">
                  <c:v>1.16789102321491E-4</c:v>
                </c:pt>
                <c:pt idx="51">
                  <c:v>1.16967828944325E-4</c:v>
                </c:pt>
                <c:pt idx="52">
                  <c:v>1.1696788715198599E-4</c:v>
                </c:pt>
                <c:pt idx="53">
                  <c:v>1.17397437861655E-4</c:v>
                </c:pt>
                <c:pt idx="54">
                  <c:v>1.1763114889618E-4</c:v>
                </c:pt>
                <c:pt idx="55">
                  <c:v>1.17688869067933E-4</c:v>
                </c:pt>
                <c:pt idx="56">
                  <c:v>1.18112307973206E-4</c:v>
                </c:pt>
                <c:pt idx="57">
                  <c:v>1.2336968211457101E-4</c:v>
                </c:pt>
                <c:pt idx="58">
                  <c:v>1.2369020259939099E-4</c:v>
                </c:pt>
                <c:pt idx="59">
                  <c:v>1.29146210383624E-4</c:v>
                </c:pt>
                <c:pt idx="60">
                  <c:v>1.29348249174654E-4</c:v>
                </c:pt>
                <c:pt idx="61">
                  <c:v>1.29348249174654E-4</c:v>
                </c:pt>
                <c:pt idx="62">
                  <c:v>1.29367734189145E-4</c:v>
                </c:pt>
                <c:pt idx="63">
                  <c:v>1.30202490254305E-4</c:v>
                </c:pt>
                <c:pt idx="64">
                  <c:v>1.30242842715234E-4</c:v>
                </c:pt>
                <c:pt idx="65">
                  <c:v>1.3047624088358099E-4</c:v>
                </c:pt>
                <c:pt idx="66">
                  <c:v>1.3052046415395999E-4</c:v>
                </c:pt>
                <c:pt idx="67">
                  <c:v>1.3052047870587601E-4</c:v>
                </c:pt>
                <c:pt idx="68">
                  <c:v>1.3539611245505501E-4</c:v>
                </c:pt>
                <c:pt idx="69">
                  <c:v>1.3557083730120201E-4</c:v>
                </c:pt>
                <c:pt idx="70">
                  <c:v>1.3557083730120201E-4</c:v>
                </c:pt>
                <c:pt idx="71">
                  <c:v>1.3566460984293401E-4</c:v>
                </c:pt>
                <c:pt idx="72">
                  <c:v>1.3581055100075901E-4</c:v>
                </c:pt>
                <c:pt idx="73">
                  <c:v>1.3606956053990901E-4</c:v>
                </c:pt>
                <c:pt idx="74">
                  <c:v>1.36069589643739E-4</c:v>
                </c:pt>
                <c:pt idx="75">
                  <c:v>1.3626503641717101E-4</c:v>
                </c:pt>
                <c:pt idx="76">
                  <c:v>1.3626505096908699E-4</c:v>
                </c:pt>
                <c:pt idx="77">
                  <c:v>1.3876639422960601E-4</c:v>
                </c:pt>
                <c:pt idx="78">
                  <c:v>1.3876639422960601E-4</c:v>
                </c:pt>
                <c:pt idx="79">
                  <c:v>1.4336447929963499E-4</c:v>
                </c:pt>
                <c:pt idx="80">
                  <c:v>1.4345368253998499E-4</c:v>
                </c:pt>
                <c:pt idx="81">
                  <c:v>1.44178906339221E-4</c:v>
                </c:pt>
                <c:pt idx="82">
                  <c:v>1.44544246722944E-4</c:v>
                </c:pt>
                <c:pt idx="83">
                  <c:v>1.44544275826774E-4</c:v>
                </c:pt>
                <c:pt idx="84">
                  <c:v>1.44645659020171E-4</c:v>
                </c:pt>
                <c:pt idx="85">
                  <c:v>1.44645659020171E-4</c:v>
                </c:pt>
                <c:pt idx="86">
                  <c:v>1.4901817485224499E-4</c:v>
                </c:pt>
                <c:pt idx="87">
                  <c:v>1.49433602928184E-4</c:v>
                </c:pt>
                <c:pt idx="88">
                  <c:v>1.5164045908022699E-4</c:v>
                </c:pt>
                <c:pt idx="89">
                  <c:v>1.5164048818405701E-4</c:v>
                </c:pt>
                <c:pt idx="90">
                  <c:v>1.5432770305778799E-4</c:v>
                </c:pt>
                <c:pt idx="91">
                  <c:v>1.5432770305778799E-4</c:v>
                </c:pt>
                <c:pt idx="92">
                  <c:v>1.5452112711500401E-4</c:v>
                </c:pt>
                <c:pt idx="93">
                  <c:v>1.57756745466031E-4</c:v>
                </c:pt>
                <c:pt idx="94">
                  <c:v>1.5800075198058001E-4</c:v>
                </c:pt>
                <c:pt idx="95">
                  <c:v>1.58482376718894E-4</c:v>
                </c:pt>
                <c:pt idx="96">
                  <c:v>1.59638802870177E-4</c:v>
                </c:pt>
                <c:pt idx="97">
                  <c:v>1.5963881742209199E-4</c:v>
                </c:pt>
                <c:pt idx="98">
                  <c:v>1.6219759709201699E-4</c:v>
                </c:pt>
                <c:pt idx="99">
                  <c:v>1.62197611643933E-4</c:v>
                </c:pt>
                <c:pt idx="100">
                  <c:v>1.63225369760767E-4</c:v>
                </c:pt>
                <c:pt idx="101">
                  <c:v>1.63225369760767E-4</c:v>
                </c:pt>
                <c:pt idx="102">
                  <c:v>1.6364148177672199E-4</c:v>
                </c:pt>
                <c:pt idx="103">
                  <c:v>1.6559584764763699E-4</c:v>
                </c:pt>
                <c:pt idx="104">
                  <c:v>1.6791016969364101E-4</c:v>
                </c:pt>
                <c:pt idx="105">
                  <c:v>1.69059421750717E-4</c:v>
                </c:pt>
                <c:pt idx="106">
                  <c:v>1.6905943630263201E-4</c:v>
                </c:pt>
                <c:pt idx="107">
                  <c:v>1.6960332868620699E-4</c:v>
                </c:pt>
                <c:pt idx="108">
                  <c:v>1.6983042587526099E-4</c:v>
                </c:pt>
                <c:pt idx="109">
                  <c:v>1.71439358382486E-4</c:v>
                </c:pt>
                <c:pt idx="110">
                  <c:v>1.7143938748631599E-4</c:v>
                </c:pt>
                <c:pt idx="111">
                  <c:v>1.7372598813381E-4</c:v>
                </c:pt>
                <c:pt idx="112">
                  <c:v>1.7504024435766001E-4</c:v>
                </c:pt>
                <c:pt idx="113">
                  <c:v>1.7504025890957599E-4</c:v>
                </c:pt>
                <c:pt idx="114">
                  <c:v>1.76618064870126E-4</c:v>
                </c:pt>
                <c:pt idx="115">
                  <c:v>1.76618064870126E-4</c:v>
                </c:pt>
                <c:pt idx="116">
                  <c:v>1.7821895016822999E-4</c:v>
                </c:pt>
                <c:pt idx="117">
                  <c:v>1.81008843355812E-4</c:v>
                </c:pt>
                <c:pt idx="118">
                  <c:v>1.81008843355812E-4</c:v>
                </c:pt>
                <c:pt idx="119">
                  <c:v>1.8172719865106E-4</c:v>
                </c:pt>
                <c:pt idx="120">
                  <c:v>1.8172719865106E-4</c:v>
                </c:pt>
                <c:pt idx="121">
                  <c:v>1.8226241809316001E-4</c:v>
                </c:pt>
                <c:pt idx="122">
                  <c:v>1.82493997272104E-4</c:v>
                </c:pt>
                <c:pt idx="123">
                  <c:v>1.8309154256712599E-4</c:v>
                </c:pt>
                <c:pt idx="124">
                  <c:v>1.8324042321182801E-4</c:v>
                </c:pt>
                <c:pt idx="125">
                  <c:v>1.83240481419489E-4</c:v>
                </c:pt>
                <c:pt idx="126">
                  <c:v>1.87930214451626E-4</c:v>
                </c:pt>
                <c:pt idx="127">
                  <c:v>1.8997162987943701E-4</c:v>
                </c:pt>
                <c:pt idx="128">
                  <c:v>1.9002180488314501E-4</c:v>
                </c:pt>
                <c:pt idx="129">
                  <c:v>1.9002181943506E-4</c:v>
                </c:pt>
                <c:pt idx="130">
                  <c:v>1.9017759768757999E-4</c:v>
                </c:pt>
                <c:pt idx="131">
                  <c:v>1.90218590432778E-4</c:v>
                </c:pt>
                <c:pt idx="132">
                  <c:v>1.93773856153712E-4</c:v>
                </c:pt>
                <c:pt idx="133">
                  <c:v>1.93773885257542E-4</c:v>
                </c:pt>
                <c:pt idx="134">
                  <c:v>1.9384035840630499E-4</c:v>
                </c:pt>
                <c:pt idx="135">
                  <c:v>1.94356645806692E-4</c:v>
                </c:pt>
                <c:pt idx="136">
                  <c:v>1.9552958838176001E-4</c:v>
                </c:pt>
                <c:pt idx="137">
                  <c:v>1.9932279246859201E-4</c:v>
                </c:pt>
                <c:pt idx="138">
                  <c:v>2.00316644622944E-4</c:v>
                </c:pt>
                <c:pt idx="139">
                  <c:v>2.0232266979292E-4</c:v>
                </c:pt>
                <c:pt idx="140">
                  <c:v>2.0232266979292E-4</c:v>
                </c:pt>
                <c:pt idx="141">
                  <c:v>2.0324463548604399E-4</c:v>
                </c:pt>
                <c:pt idx="142">
                  <c:v>2.0718430459964999E-4</c:v>
                </c:pt>
                <c:pt idx="143">
                  <c:v>2.08273937460035E-4</c:v>
                </c:pt>
                <c:pt idx="144">
                  <c:v>2.08616329473443E-4</c:v>
                </c:pt>
                <c:pt idx="145">
                  <c:v>2.0885921549052E-4</c:v>
                </c:pt>
                <c:pt idx="146">
                  <c:v>2.0885921549052E-4</c:v>
                </c:pt>
                <c:pt idx="147">
                  <c:v>2.09309364436194E-4</c:v>
                </c:pt>
                <c:pt idx="148">
                  <c:v>2.09810488740914E-4</c:v>
                </c:pt>
                <c:pt idx="149">
                  <c:v>2.1204553195275399E-4</c:v>
                </c:pt>
                <c:pt idx="150">
                  <c:v>2.13667590287514E-4</c:v>
                </c:pt>
                <c:pt idx="151">
                  <c:v>2.1388588356785501E-4</c:v>
                </c:pt>
                <c:pt idx="152">
                  <c:v>2.1416322852019199E-4</c:v>
                </c:pt>
                <c:pt idx="153">
                  <c:v>2.1559104789048401E-4</c:v>
                </c:pt>
                <c:pt idx="154">
                  <c:v>2.19196896068752E-4</c:v>
                </c:pt>
                <c:pt idx="155">
                  <c:v>2.1919691062066701E-4</c:v>
                </c:pt>
                <c:pt idx="156">
                  <c:v>2.19599940464832E-4</c:v>
                </c:pt>
                <c:pt idx="157">
                  <c:v>2.1959998412057801E-4</c:v>
                </c:pt>
                <c:pt idx="158">
                  <c:v>2.21966998651624E-4</c:v>
                </c:pt>
                <c:pt idx="159">
                  <c:v>3.7392973899841298E-4</c:v>
                </c:pt>
                <c:pt idx="160">
                  <c:v>3.7392973899841298E-4</c:v>
                </c:pt>
                <c:pt idx="161">
                  <c:v>3.7392973899841298E-4</c:v>
                </c:pt>
                <c:pt idx="162">
                  <c:v>3.7392973899841298E-4</c:v>
                </c:pt>
                <c:pt idx="163">
                  <c:v>3.7392973899841298E-4</c:v>
                </c:pt>
                <c:pt idx="164">
                  <c:v>3.7392973899841298E-4</c:v>
                </c:pt>
              </c:numCache>
            </c:numRef>
          </c:xVal>
          <c:yVal>
            <c:numRef>
              <c:f>E!$B$1:$B$165</c:f>
              <c:numCache>
                <c:formatCode>General</c:formatCode>
                <c:ptCount val="165"/>
                <c:pt idx="0">
                  <c:v>1.92210972309113E-2</c:v>
                </c:pt>
                <c:pt idx="1">
                  <c:v>1.9070107489824299E-2</c:v>
                </c:pt>
                <c:pt idx="2">
                  <c:v>1.4573571272194399E-2</c:v>
                </c:pt>
                <c:pt idx="3">
                  <c:v>1.8204063177108799E-2</c:v>
                </c:pt>
                <c:pt idx="4">
                  <c:v>1.92210972309113E-2</c:v>
                </c:pt>
                <c:pt idx="5">
                  <c:v>1.9070107489824299E-2</c:v>
                </c:pt>
                <c:pt idx="6">
                  <c:v>2.3185066878795599E-2</c:v>
                </c:pt>
                <c:pt idx="7">
                  <c:v>1.9070107489824299E-2</c:v>
                </c:pt>
                <c:pt idx="8">
                  <c:v>1.8204063177108799E-2</c:v>
                </c:pt>
                <c:pt idx="9">
                  <c:v>1.92210972309113E-2</c:v>
                </c:pt>
                <c:pt idx="10">
                  <c:v>1.540148537606E-2</c:v>
                </c:pt>
                <c:pt idx="11">
                  <c:v>1.4154807664454001E-2</c:v>
                </c:pt>
                <c:pt idx="12">
                  <c:v>1.8572913482785201E-2</c:v>
                </c:pt>
                <c:pt idx="13">
                  <c:v>1.92210972309113E-2</c:v>
                </c:pt>
                <c:pt idx="14">
                  <c:v>1.4573571272194399E-2</c:v>
                </c:pt>
                <c:pt idx="15">
                  <c:v>1.4154807664454001E-2</c:v>
                </c:pt>
                <c:pt idx="16">
                  <c:v>1.37689895927906E-2</c:v>
                </c:pt>
                <c:pt idx="17">
                  <c:v>1.37689895927906E-2</c:v>
                </c:pt>
                <c:pt idx="18">
                  <c:v>1.37689895927906E-2</c:v>
                </c:pt>
                <c:pt idx="19">
                  <c:v>1.37689895927906E-2</c:v>
                </c:pt>
                <c:pt idx="20">
                  <c:v>1.37689895927906E-2</c:v>
                </c:pt>
                <c:pt idx="21">
                  <c:v>1.26546751707792E-2</c:v>
                </c:pt>
                <c:pt idx="22">
                  <c:v>1.2487209402024701E-2</c:v>
                </c:pt>
                <c:pt idx="23">
                  <c:v>1.2487209402024701E-2</c:v>
                </c:pt>
                <c:pt idx="24">
                  <c:v>1.2487209402024701E-2</c:v>
                </c:pt>
                <c:pt idx="25">
                  <c:v>1.2487209402024701E-2</c:v>
                </c:pt>
                <c:pt idx="26">
                  <c:v>1.2487209402024701E-2</c:v>
                </c:pt>
                <c:pt idx="27">
                  <c:v>1.2487209402024701E-2</c:v>
                </c:pt>
                <c:pt idx="28">
                  <c:v>1.2487209402024701E-2</c:v>
                </c:pt>
                <c:pt idx="29">
                  <c:v>1.2487209402024701E-2</c:v>
                </c:pt>
                <c:pt idx="30">
                  <c:v>1.2280620634555799E-2</c:v>
                </c:pt>
                <c:pt idx="31">
                  <c:v>1.2280620634555799E-2</c:v>
                </c:pt>
                <c:pt idx="32">
                  <c:v>1.2346622534096199E-2</c:v>
                </c:pt>
                <c:pt idx="33">
                  <c:v>1.2346622534096199E-2</c:v>
                </c:pt>
                <c:pt idx="34">
                  <c:v>1.2346622534096199E-2</c:v>
                </c:pt>
                <c:pt idx="35">
                  <c:v>1.2296857312321699E-2</c:v>
                </c:pt>
                <c:pt idx="36">
                  <c:v>1.2296857312321699E-2</c:v>
                </c:pt>
                <c:pt idx="37">
                  <c:v>1.22328652068973E-2</c:v>
                </c:pt>
                <c:pt idx="38">
                  <c:v>1.22328652068973E-2</c:v>
                </c:pt>
                <c:pt idx="39">
                  <c:v>1.2328749522566801E-2</c:v>
                </c:pt>
                <c:pt idx="40">
                  <c:v>1.3187251053750499E-2</c:v>
                </c:pt>
                <c:pt idx="41">
                  <c:v>1.3187251053750499E-2</c:v>
                </c:pt>
                <c:pt idx="42">
                  <c:v>1.3187251053750499E-2</c:v>
                </c:pt>
                <c:pt idx="43">
                  <c:v>1.3187251053750499E-2</c:v>
                </c:pt>
                <c:pt idx="44">
                  <c:v>1.43792666494846E-2</c:v>
                </c:pt>
                <c:pt idx="45">
                  <c:v>1.43792666494846E-2</c:v>
                </c:pt>
                <c:pt idx="46">
                  <c:v>1.46166291087866E-2</c:v>
                </c:pt>
                <c:pt idx="47">
                  <c:v>1.46166291087866E-2</c:v>
                </c:pt>
                <c:pt idx="48">
                  <c:v>1.46166291087866E-2</c:v>
                </c:pt>
                <c:pt idx="49">
                  <c:v>1.52201112359762E-2</c:v>
                </c:pt>
                <c:pt idx="50">
                  <c:v>1.58511251211166E-2</c:v>
                </c:pt>
                <c:pt idx="51">
                  <c:v>1.58511251211166E-2</c:v>
                </c:pt>
                <c:pt idx="52">
                  <c:v>1.5216707251966E-2</c:v>
                </c:pt>
                <c:pt idx="53">
                  <c:v>1.5216707251966E-2</c:v>
                </c:pt>
                <c:pt idx="54">
                  <c:v>1.5216707251966E-2</c:v>
                </c:pt>
                <c:pt idx="55">
                  <c:v>1.5216707251966E-2</c:v>
                </c:pt>
                <c:pt idx="56">
                  <c:v>1.6853701323270801E-2</c:v>
                </c:pt>
                <c:pt idx="57">
                  <c:v>1.6853701323270801E-2</c:v>
                </c:pt>
                <c:pt idx="58">
                  <c:v>1.61749143153429E-2</c:v>
                </c:pt>
                <c:pt idx="59">
                  <c:v>1.6853701323270801E-2</c:v>
                </c:pt>
                <c:pt idx="60">
                  <c:v>1.76464635878801E-2</c:v>
                </c:pt>
                <c:pt idx="61">
                  <c:v>1.7803424969315501E-2</c:v>
                </c:pt>
                <c:pt idx="62">
                  <c:v>1.7803424969315501E-2</c:v>
                </c:pt>
                <c:pt idx="63">
                  <c:v>1.7803424969315501E-2</c:v>
                </c:pt>
                <c:pt idx="64">
                  <c:v>1.7803424969315501E-2</c:v>
                </c:pt>
                <c:pt idx="65">
                  <c:v>1.7997855320572801E-2</c:v>
                </c:pt>
                <c:pt idx="66">
                  <c:v>1.7997855320572801E-2</c:v>
                </c:pt>
                <c:pt idx="67">
                  <c:v>1.84832960367203E-2</c:v>
                </c:pt>
                <c:pt idx="68">
                  <c:v>1.84832960367203E-2</c:v>
                </c:pt>
                <c:pt idx="69">
                  <c:v>1.84832960367203E-2</c:v>
                </c:pt>
                <c:pt idx="70">
                  <c:v>1.8596418201923402E-2</c:v>
                </c:pt>
                <c:pt idx="71">
                  <c:v>1.8596418201923402E-2</c:v>
                </c:pt>
                <c:pt idx="72">
                  <c:v>1.8596418201923402E-2</c:v>
                </c:pt>
                <c:pt idx="73">
                  <c:v>1.84832960367203E-2</c:v>
                </c:pt>
                <c:pt idx="74">
                  <c:v>1.8750801682472201E-2</c:v>
                </c:pt>
                <c:pt idx="75">
                  <c:v>1.8750801682472201E-2</c:v>
                </c:pt>
                <c:pt idx="76">
                  <c:v>1.9037818536162401E-2</c:v>
                </c:pt>
                <c:pt idx="77">
                  <c:v>1.9037818536162401E-2</c:v>
                </c:pt>
                <c:pt idx="78">
                  <c:v>1.92445330321789E-2</c:v>
                </c:pt>
                <c:pt idx="79">
                  <c:v>1.92445330321789E-2</c:v>
                </c:pt>
                <c:pt idx="80">
                  <c:v>1.92445330321789E-2</c:v>
                </c:pt>
                <c:pt idx="81">
                  <c:v>1.92445330321789E-2</c:v>
                </c:pt>
                <c:pt idx="82">
                  <c:v>1.92445330321789E-2</c:v>
                </c:pt>
                <c:pt idx="83">
                  <c:v>1.9448684528470001E-2</c:v>
                </c:pt>
                <c:pt idx="84">
                  <c:v>1.9448684528470001E-2</c:v>
                </c:pt>
                <c:pt idx="85">
                  <c:v>2.0094083622098E-2</c:v>
                </c:pt>
                <c:pt idx="86">
                  <c:v>2.0094083622098E-2</c:v>
                </c:pt>
                <c:pt idx="87">
                  <c:v>2.0094083622098E-2</c:v>
                </c:pt>
                <c:pt idx="88">
                  <c:v>2.0094083622098E-2</c:v>
                </c:pt>
                <c:pt idx="89">
                  <c:v>2.01828517019749E-2</c:v>
                </c:pt>
                <c:pt idx="90">
                  <c:v>2.01828517019749E-2</c:v>
                </c:pt>
                <c:pt idx="91">
                  <c:v>2.0742155611515E-2</c:v>
                </c:pt>
                <c:pt idx="92">
                  <c:v>2.0742155611515E-2</c:v>
                </c:pt>
                <c:pt idx="93">
                  <c:v>2.09744796156883E-2</c:v>
                </c:pt>
                <c:pt idx="94">
                  <c:v>2.09744796156883E-2</c:v>
                </c:pt>
                <c:pt idx="95">
                  <c:v>2.0866425707936301E-2</c:v>
                </c:pt>
                <c:pt idx="96">
                  <c:v>2.09744796156883E-2</c:v>
                </c:pt>
                <c:pt idx="97">
                  <c:v>2.1429065614938701E-2</c:v>
                </c:pt>
                <c:pt idx="98">
                  <c:v>2.1429065614938701E-2</c:v>
                </c:pt>
                <c:pt idx="99">
                  <c:v>2.1636448800563798E-2</c:v>
                </c:pt>
                <c:pt idx="100">
                  <c:v>2.1636448800563798E-2</c:v>
                </c:pt>
                <c:pt idx="101">
                  <c:v>2.1338475868105899E-2</c:v>
                </c:pt>
                <c:pt idx="102">
                  <c:v>2.1338475868105899E-2</c:v>
                </c:pt>
                <c:pt idx="103">
                  <c:v>2.1429065614938701E-2</c:v>
                </c:pt>
                <c:pt idx="104">
                  <c:v>2.1636448800563798E-2</c:v>
                </c:pt>
                <c:pt idx="105">
                  <c:v>2.1429065614938701E-2</c:v>
                </c:pt>
                <c:pt idx="106">
                  <c:v>2.2022020071744901E-2</c:v>
                </c:pt>
                <c:pt idx="107">
                  <c:v>2.2022020071744901E-2</c:v>
                </c:pt>
                <c:pt idx="108">
                  <c:v>2.2022020071744901E-2</c:v>
                </c:pt>
                <c:pt idx="109">
                  <c:v>2.21286863088608E-2</c:v>
                </c:pt>
                <c:pt idx="110">
                  <c:v>2.23878119140863E-2</c:v>
                </c:pt>
                <c:pt idx="111">
                  <c:v>2.23878119140863E-2</c:v>
                </c:pt>
                <c:pt idx="112">
                  <c:v>2.23887786269188E-2</c:v>
                </c:pt>
                <c:pt idx="113">
                  <c:v>2.2322671487927399E-2</c:v>
                </c:pt>
                <c:pt idx="114">
                  <c:v>2.2322671487927399E-2</c:v>
                </c:pt>
                <c:pt idx="115">
                  <c:v>2.2597713395953199E-2</c:v>
                </c:pt>
                <c:pt idx="116">
                  <c:v>2.2597713395953199E-2</c:v>
                </c:pt>
                <c:pt idx="117">
                  <c:v>2.2597713395953199E-2</c:v>
                </c:pt>
                <c:pt idx="118">
                  <c:v>2.2610198706388501E-2</c:v>
                </c:pt>
                <c:pt idx="119">
                  <c:v>2.2610198706388501E-2</c:v>
                </c:pt>
                <c:pt idx="120">
                  <c:v>2.3081257939338701E-2</c:v>
                </c:pt>
                <c:pt idx="121">
                  <c:v>2.3081257939338701E-2</c:v>
                </c:pt>
                <c:pt idx="122">
                  <c:v>2.2886822000145898E-2</c:v>
                </c:pt>
                <c:pt idx="123">
                  <c:v>2.3081257939338701E-2</c:v>
                </c:pt>
                <c:pt idx="124">
                  <c:v>2.34547164291143E-2</c:v>
                </c:pt>
                <c:pt idx="125">
                  <c:v>2.3664997890591601E-2</c:v>
                </c:pt>
                <c:pt idx="126">
                  <c:v>2.3664997890591601E-2</c:v>
                </c:pt>
                <c:pt idx="127">
                  <c:v>2.3664997890591601E-2</c:v>
                </c:pt>
                <c:pt idx="128">
                  <c:v>2.3664997890591601E-2</c:v>
                </c:pt>
                <c:pt idx="129">
                  <c:v>2.3812061175703999E-2</c:v>
                </c:pt>
                <c:pt idx="130">
                  <c:v>2.3812061175703999E-2</c:v>
                </c:pt>
                <c:pt idx="131">
                  <c:v>2.3812061175703999E-2</c:v>
                </c:pt>
                <c:pt idx="132">
                  <c:v>2.3812061175703999E-2</c:v>
                </c:pt>
                <c:pt idx="133">
                  <c:v>2.3874871432781199E-2</c:v>
                </c:pt>
                <c:pt idx="134">
                  <c:v>2.3874871432781199E-2</c:v>
                </c:pt>
                <c:pt idx="135">
                  <c:v>2.3812061175703999E-2</c:v>
                </c:pt>
                <c:pt idx="136">
                  <c:v>2.4153692647814699E-2</c:v>
                </c:pt>
                <c:pt idx="137">
                  <c:v>2.4153692647814699E-2</c:v>
                </c:pt>
                <c:pt idx="138">
                  <c:v>2.4153692647814699E-2</c:v>
                </c:pt>
                <c:pt idx="139">
                  <c:v>2.4153692647814699E-2</c:v>
                </c:pt>
                <c:pt idx="140">
                  <c:v>2.4537324905395501E-2</c:v>
                </c:pt>
                <c:pt idx="141">
                  <c:v>2.4537324905395501E-2</c:v>
                </c:pt>
                <c:pt idx="142">
                  <c:v>2.4537324905395501E-2</c:v>
                </c:pt>
                <c:pt idx="143">
                  <c:v>2.4537324905395501E-2</c:v>
                </c:pt>
                <c:pt idx="144">
                  <c:v>2.4537324905395501E-2</c:v>
                </c:pt>
                <c:pt idx="145">
                  <c:v>2.48713754117489E-2</c:v>
                </c:pt>
                <c:pt idx="146">
                  <c:v>2.5168329477310201E-2</c:v>
                </c:pt>
                <c:pt idx="147">
                  <c:v>2.5168329477310201E-2</c:v>
                </c:pt>
                <c:pt idx="148">
                  <c:v>2.5168329477310201E-2</c:v>
                </c:pt>
                <c:pt idx="149">
                  <c:v>2.5168329477310201E-2</c:v>
                </c:pt>
                <c:pt idx="150">
                  <c:v>2.5168329477310201E-2</c:v>
                </c:pt>
                <c:pt idx="151">
                  <c:v>2.5168329477310201E-2</c:v>
                </c:pt>
                <c:pt idx="152">
                  <c:v>2.5168329477310201E-2</c:v>
                </c:pt>
                <c:pt idx="153">
                  <c:v>2.5168329477310201E-2</c:v>
                </c:pt>
                <c:pt idx="154">
                  <c:v>2.53149438649416E-2</c:v>
                </c:pt>
                <c:pt idx="155">
                  <c:v>2.56593599915504E-2</c:v>
                </c:pt>
                <c:pt idx="156">
                  <c:v>2.56593599915504E-2</c:v>
                </c:pt>
                <c:pt idx="157">
                  <c:v>2.5764726102352101E-2</c:v>
                </c:pt>
                <c:pt idx="158">
                  <c:v>2.5764726102352101E-2</c:v>
                </c:pt>
                <c:pt idx="159">
                  <c:v>2.8039194643497498E-2</c:v>
                </c:pt>
                <c:pt idx="160">
                  <c:v>2.9704421758651699E-2</c:v>
                </c:pt>
                <c:pt idx="161">
                  <c:v>2.8258144855499299E-2</c:v>
                </c:pt>
                <c:pt idx="162">
                  <c:v>2.97636445611715E-2</c:v>
                </c:pt>
                <c:pt idx="163">
                  <c:v>2.8606513515114802E-2</c:v>
                </c:pt>
                <c:pt idx="164">
                  <c:v>2.8318421915173499E-2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449D-43C5-8CCF-F19CB0047EEF}"/>
            </c:ext>
          </c:extLst>
        </c:ser>
        <c:ser>
          <c:idx val="1"/>
          <c:order val="1"/>
          <c:tx>
            <c:v>Strain Tumor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E!$C$1:$C$145</c:f>
              <c:numCache>
                <c:formatCode>General</c:formatCode>
                <c:ptCount val="145"/>
                <c:pt idx="0">
                  <c:v>0</c:v>
                </c:pt>
                <c:pt idx="1">
                  <c:v>3.5630564525490601E-6</c:v>
                </c:pt>
                <c:pt idx="2">
                  <c:v>1.20320873975288E-5</c:v>
                </c:pt>
                <c:pt idx="3">
                  <c:v>1.20321365102427E-5</c:v>
                </c:pt>
                <c:pt idx="4">
                  <c:v>1.6938061889959499E-5</c:v>
                </c:pt>
                <c:pt idx="5">
                  <c:v>2.67792311205994E-5</c:v>
                </c:pt>
                <c:pt idx="6">
                  <c:v>3.3057345717679702E-5</c:v>
                </c:pt>
                <c:pt idx="7">
                  <c:v>4.1526331187924397E-5</c:v>
                </c:pt>
                <c:pt idx="8">
                  <c:v>4.6432258386630599E-5</c:v>
                </c:pt>
                <c:pt idx="9">
                  <c:v>5.6273398513440002E-5</c:v>
                </c:pt>
                <c:pt idx="10">
                  <c:v>6.6143758886028095E-5</c:v>
                </c:pt>
                <c:pt idx="11">
                  <c:v>7.10993044776842E-5</c:v>
                </c:pt>
                <c:pt idx="12">
                  <c:v>7.1099566412158297E-5</c:v>
                </c:pt>
                <c:pt idx="13">
                  <c:v>7.1100068453233703E-5</c:v>
                </c:pt>
                <c:pt idx="14">
                  <c:v>7.6071228249929805E-5</c:v>
                </c:pt>
                <c:pt idx="15">
                  <c:v>7.6071490184403902E-5</c:v>
                </c:pt>
                <c:pt idx="16">
                  <c:v>7.6071752118878094E-5</c:v>
                </c:pt>
                <c:pt idx="17">
                  <c:v>8.1055535702034804E-5</c:v>
                </c:pt>
                <c:pt idx="18">
                  <c:v>8.6050189565867199E-5</c:v>
                </c:pt>
                <c:pt idx="19">
                  <c:v>9.1052272182423594E-5</c:v>
                </c:pt>
                <c:pt idx="20">
                  <c:v>9.1052272182423594E-5</c:v>
                </c:pt>
                <c:pt idx="21">
                  <c:v>9.60615725489333E-5</c:v>
                </c:pt>
                <c:pt idx="22">
                  <c:v>9.6062045486178195E-5</c:v>
                </c:pt>
                <c:pt idx="23">
                  <c:v>1.0107820708071799E-4</c:v>
                </c:pt>
                <c:pt idx="24">
                  <c:v>1.06099920230918E-4</c:v>
                </c:pt>
                <c:pt idx="25">
                  <c:v>1.0610054596327201E-4</c:v>
                </c:pt>
                <c:pt idx="26">
                  <c:v>1.06101171695627E-4</c:v>
                </c:pt>
                <c:pt idx="27">
                  <c:v>1.11126828414854E-4</c:v>
                </c:pt>
                <c:pt idx="28">
                  <c:v>1.1112892389064699E-4</c:v>
                </c:pt>
                <c:pt idx="29">
                  <c:v>1.16159426397644E-4</c:v>
                </c:pt>
                <c:pt idx="30">
                  <c:v>1.16161631012801E-4</c:v>
                </c:pt>
                <c:pt idx="31">
                  <c:v>1.21196739200968E-4</c:v>
                </c:pt>
                <c:pt idx="32">
                  <c:v>1.2623687507584699E-4</c:v>
                </c:pt>
                <c:pt idx="33">
                  <c:v>1.2623687507584699E-4</c:v>
                </c:pt>
                <c:pt idx="34">
                  <c:v>1.2623687507584699E-4</c:v>
                </c:pt>
                <c:pt idx="35">
                  <c:v>1.2623774819076099E-4</c:v>
                </c:pt>
                <c:pt idx="36">
                  <c:v>1.31281354697421E-4</c:v>
                </c:pt>
                <c:pt idx="37">
                  <c:v>1.31282256916165E-4</c:v>
                </c:pt>
                <c:pt idx="38">
                  <c:v>1.3633300841320301E-4</c:v>
                </c:pt>
                <c:pt idx="39">
                  <c:v>1.4138857659418101E-4</c:v>
                </c:pt>
                <c:pt idx="40">
                  <c:v>1.41390672069974E-4</c:v>
                </c:pt>
                <c:pt idx="41">
                  <c:v>1.4139276754576699E-4</c:v>
                </c:pt>
                <c:pt idx="42">
                  <c:v>1.46449863677844E-4</c:v>
                </c:pt>
                <c:pt idx="43">
                  <c:v>1.4645096962340201E-4</c:v>
                </c:pt>
                <c:pt idx="44">
                  <c:v>1.4645207556895901E-4</c:v>
                </c:pt>
                <c:pt idx="45">
                  <c:v>1.5151561819948299E-4</c:v>
                </c:pt>
                <c:pt idx="46">
                  <c:v>1.5151911065913699E-4</c:v>
                </c:pt>
                <c:pt idx="47">
                  <c:v>1.5658742631785599E-4</c:v>
                </c:pt>
                <c:pt idx="48">
                  <c:v>1.5658864867873501E-4</c:v>
                </c:pt>
                <c:pt idx="49">
                  <c:v>1.61666219355538E-4</c:v>
                </c:pt>
                <c:pt idx="50">
                  <c:v>1.6166749992407899E-4</c:v>
                </c:pt>
                <c:pt idx="51">
                  <c:v>1.66752302902751E-4</c:v>
                </c:pt>
                <c:pt idx="52">
                  <c:v>1.7184858734253799E-4</c:v>
                </c:pt>
                <c:pt idx="53">
                  <c:v>1.7184999887831501E-4</c:v>
                </c:pt>
                <c:pt idx="54">
                  <c:v>1.76957080839202E-4</c:v>
                </c:pt>
                <c:pt idx="55">
                  <c:v>1.76961490069516E-4</c:v>
                </c:pt>
                <c:pt idx="56">
                  <c:v>1.8208501569461099E-4</c:v>
                </c:pt>
                <c:pt idx="57">
                  <c:v>1.8208657274953999E-4</c:v>
                </c:pt>
                <c:pt idx="58">
                  <c:v>1.8711092707235401E-4</c:v>
                </c:pt>
                <c:pt idx="59">
                  <c:v>1.87112498679198E-4</c:v>
                </c:pt>
                <c:pt idx="60">
                  <c:v>1.92133855307475E-4</c:v>
                </c:pt>
                <c:pt idx="61">
                  <c:v>1.9213548512198001E-4</c:v>
                </c:pt>
                <c:pt idx="62">
                  <c:v>1.9715700182132401E-4</c:v>
                </c:pt>
                <c:pt idx="63">
                  <c:v>1.97158704395406E-4</c:v>
                </c:pt>
                <c:pt idx="64">
                  <c:v>1.9716210954356901E-4</c:v>
                </c:pt>
                <c:pt idx="65">
                  <c:v>2.02183742658235E-4</c:v>
                </c:pt>
                <c:pt idx="66">
                  <c:v>2.0218550343997801E-4</c:v>
                </c:pt>
                <c:pt idx="67">
                  <c:v>2.0720731117762601E-4</c:v>
                </c:pt>
                <c:pt idx="68">
                  <c:v>2.1223099611233901E-4</c:v>
                </c:pt>
                <c:pt idx="69">
                  <c:v>2.1223662770353301E-4</c:v>
                </c:pt>
                <c:pt idx="70">
                  <c:v>2.1725866827182499E-4</c:v>
                </c:pt>
                <c:pt idx="71">
                  <c:v>2.1726060367655001E-4</c:v>
                </c:pt>
                <c:pt idx="72">
                  <c:v>2.22282818867825E-4</c:v>
                </c:pt>
                <c:pt idx="73">
                  <c:v>2.27313139475882E-4</c:v>
                </c:pt>
                <c:pt idx="74">
                  <c:v>2.2731724311597599E-4</c:v>
                </c:pt>
                <c:pt idx="75">
                  <c:v>2.3233969113789499E-4</c:v>
                </c:pt>
                <c:pt idx="76">
                  <c:v>2.32341815717518E-4</c:v>
                </c:pt>
                <c:pt idx="77">
                  <c:v>2.37631495110691E-4</c:v>
                </c:pt>
                <c:pt idx="78">
                  <c:v>2.4290633155033E-4</c:v>
                </c:pt>
                <c:pt idx="79">
                  <c:v>2.4816943914629497E-4</c:v>
                </c:pt>
                <c:pt idx="80">
                  <c:v>2.4817185476422299E-4</c:v>
                </c:pt>
                <c:pt idx="81">
                  <c:v>2.5342695880681298E-4</c:v>
                </c:pt>
                <c:pt idx="82">
                  <c:v>2.5343202287331202E-4</c:v>
                </c:pt>
                <c:pt idx="83">
                  <c:v>2.5867889053188302E-4</c:v>
                </c:pt>
                <c:pt idx="84">
                  <c:v>2.5868150987662402E-4</c:v>
                </c:pt>
                <c:pt idx="85">
                  <c:v>2.6392942527309098E-4</c:v>
                </c:pt>
                <c:pt idx="86">
                  <c:v>2.6393219013698399E-4</c:v>
                </c:pt>
                <c:pt idx="87">
                  <c:v>2.6393219013698399E-4</c:v>
                </c:pt>
                <c:pt idx="88">
                  <c:v>2.6917477953247699E-4</c:v>
                </c:pt>
                <c:pt idx="89">
                  <c:v>2.6917768991552299E-4</c:v>
                </c:pt>
                <c:pt idx="90">
                  <c:v>2.6917768991552299E-4</c:v>
                </c:pt>
                <c:pt idx="91">
                  <c:v>2.74420977802947E-4</c:v>
                </c:pt>
                <c:pt idx="92">
                  <c:v>2.7442708960734302E-4</c:v>
                </c:pt>
                <c:pt idx="93">
                  <c:v>2.7966278139501799E-4</c:v>
                </c:pt>
                <c:pt idx="94">
                  <c:v>2.7966607012785998E-4</c:v>
                </c:pt>
                <c:pt idx="95">
                  <c:v>2.8490027762018101E-4</c:v>
                </c:pt>
                <c:pt idx="96">
                  <c:v>2.84903857391328E-4</c:v>
                </c:pt>
                <c:pt idx="97">
                  <c:v>2.9013681341893998E-4</c:v>
                </c:pt>
                <c:pt idx="98">
                  <c:v>2.9013681341893998E-4</c:v>
                </c:pt>
                <c:pt idx="99">
                  <c:v>2.9014077153988199E-4</c:v>
                </c:pt>
                <c:pt idx="100">
                  <c:v>2.9014080064371201E-4</c:v>
                </c:pt>
                <c:pt idx="101">
                  <c:v>2.9537256341427603E-4</c:v>
                </c:pt>
                <c:pt idx="102">
                  <c:v>2.9537256341427603E-4</c:v>
                </c:pt>
                <c:pt idx="103">
                  <c:v>2.9537704540416598E-4</c:v>
                </c:pt>
                <c:pt idx="104">
                  <c:v>2.9537704540416598E-4</c:v>
                </c:pt>
                <c:pt idx="105">
                  <c:v>3.0060755671001998E-4</c:v>
                </c:pt>
                <c:pt idx="106">
                  <c:v>3.0061270808801001E-4</c:v>
                </c:pt>
                <c:pt idx="107">
                  <c:v>3.0061270808801001E-4</c:v>
                </c:pt>
                <c:pt idx="108">
                  <c:v>3.0584190972149399E-4</c:v>
                </c:pt>
                <c:pt idx="109">
                  <c:v>3.0584799242205902E-4</c:v>
                </c:pt>
                <c:pt idx="110">
                  <c:v>3.0584799242205902E-4</c:v>
                </c:pt>
                <c:pt idx="111">
                  <c:v>3.0584799242205902E-4</c:v>
                </c:pt>
                <c:pt idx="112">
                  <c:v>3.11075418721884E-4</c:v>
                </c:pt>
                <c:pt idx="113">
                  <c:v>3.1108275288715899E-4</c:v>
                </c:pt>
                <c:pt idx="114">
                  <c:v>3.1108275288715899E-4</c:v>
                </c:pt>
                <c:pt idx="115">
                  <c:v>3.1630828743800499E-4</c:v>
                </c:pt>
                <c:pt idx="116">
                  <c:v>3.1630828743800499E-4</c:v>
                </c:pt>
                <c:pt idx="117">
                  <c:v>3.1631716410629402E-4</c:v>
                </c:pt>
                <c:pt idx="118">
                  <c:v>3.1631716410629402E-4</c:v>
                </c:pt>
                <c:pt idx="119">
                  <c:v>3.2154025393538199E-4</c:v>
                </c:pt>
                <c:pt idx="120">
                  <c:v>3.21551080560312E-4</c:v>
                </c:pt>
                <c:pt idx="121">
                  <c:v>3.26771405525505E-4</c:v>
                </c:pt>
                <c:pt idx="122">
                  <c:v>3.2678450224921102E-4</c:v>
                </c:pt>
                <c:pt idx="123">
                  <c:v>3.2678450224921102E-4</c:v>
                </c:pt>
                <c:pt idx="124">
                  <c:v>3.3200168400071599E-4</c:v>
                </c:pt>
                <c:pt idx="125">
                  <c:v>3.3201740006916198E-4</c:v>
                </c:pt>
                <c:pt idx="126">
                  <c:v>3.3201740006916198E-4</c:v>
                </c:pt>
                <c:pt idx="127">
                  <c:v>3.37231496814638E-4</c:v>
                </c:pt>
                <c:pt idx="128">
                  <c:v>3.37249686708674E-4</c:v>
                </c:pt>
                <c:pt idx="129">
                  <c:v>3.37249686708674E-4</c:v>
                </c:pt>
                <c:pt idx="130">
                  <c:v>3.42461367836222E-4</c:v>
                </c:pt>
                <c:pt idx="131">
                  <c:v>3.42461367836222E-4</c:v>
                </c:pt>
                <c:pt idx="132">
                  <c:v>3.42461367836222E-4</c:v>
                </c:pt>
                <c:pt idx="133">
                  <c:v>3.42481216648593E-4</c:v>
                </c:pt>
                <c:pt idx="134">
                  <c:v>3.47692111972719E-4</c:v>
                </c:pt>
                <c:pt idx="135">
                  <c:v>3.4771193168125998E-4</c:v>
                </c:pt>
                <c:pt idx="136">
                  <c:v>3.4771193168125998E-4</c:v>
                </c:pt>
                <c:pt idx="137">
                  <c:v>3.5292448592372201E-4</c:v>
                </c:pt>
                <c:pt idx="138">
                  <c:v>3.52941046003252E-4</c:v>
                </c:pt>
                <c:pt idx="139">
                  <c:v>3.52941046003252E-4</c:v>
                </c:pt>
                <c:pt idx="140">
                  <c:v>3.5815723822452101E-4</c:v>
                </c:pt>
                <c:pt idx="141">
                  <c:v>3.5816672607325001E-4</c:v>
                </c:pt>
                <c:pt idx="142">
                  <c:v>3.5816672607325001E-4</c:v>
                </c:pt>
                <c:pt idx="143">
                  <c:v>3.6338635254651303E-4</c:v>
                </c:pt>
                <c:pt idx="144">
                  <c:v>3.6338635254651303E-4</c:v>
                </c:pt>
              </c:numCache>
            </c:numRef>
          </c:xVal>
          <c:yVal>
            <c:numRef>
              <c:f>E!$D$1:$D$145</c:f>
              <c:numCache>
                <c:formatCode>General</c:formatCode>
                <c:ptCount val="145"/>
                <c:pt idx="0">
                  <c:v>1.7267668619751899E-2</c:v>
                </c:pt>
                <c:pt idx="1">
                  <c:v>1.7558839172124901E-2</c:v>
                </c:pt>
                <c:pt idx="2">
                  <c:v>1.49090578779578E-2</c:v>
                </c:pt>
                <c:pt idx="3">
                  <c:v>1.7267668619751899E-2</c:v>
                </c:pt>
                <c:pt idx="4">
                  <c:v>1.7558839172124901E-2</c:v>
                </c:pt>
                <c:pt idx="5">
                  <c:v>1.33495973423123E-2</c:v>
                </c:pt>
                <c:pt idx="6">
                  <c:v>1.7558839172124901E-2</c:v>
                </c:pt>
                <c:pt idx="7">
                  <c:v>1.7267668619751899E-2</c:v>
                </c:pt>
                <c:pt idx="8">
                  <c:v>1.7558839172124901E-2</c:v>
                </c:pt>
                <c:pt idx="9">
                  <c:v>1.49090578779578E-2</c:v>
                </c:pt>
                <c:pt idx="10">
                  <c:v>1.33495973423123E-2</c:v>
                </c:pt>
                <c:pt idx="11">
                  <c:v>1.33495973423123E-2</c:v>
                </c:pt>
                <c:pt idx="12">
                  <c:v>1.16572668775916E-2</c:v>
                </c:pt>
                <c:pt idx="13">
                  <c:v>1.24468421563506E-2</c:v>
                </c:pt>
                <c:pt idx="14">
                  <c:v>1.24468421563506E-2</c:v>
                </c:pt>
                <c:pt idx="15">
                  <c:v>1.1300224810838699E-2</c:v>
                </c:pt>
                <c:pt idx="16">
                  <c:v>1.2449579313397401E-2</c:v>
                </c:pt>
                <c:pt idx="17">
                  <c:v>1.1300224810838699E-2</c:v>
                </c:pt>
                <c:pt idx="18">
                  <c:v>1.1989731341600401E-2</c:v>
                </c:pt>
                <c:pt idx="19">
                  <c:v>1.33497463539243E-2</c:v>
                </c:pt>
                <c:pt idx="20">
                  <c:v>1.17718251422048E-2</c:v>
                </c:pt>
                <c:pt idx="21">
                  <c:v>1.3684603385627299E-2</c:v>
                </c:pt>
                <c:pt idx="22">
                  <c:v>1.4729528687894299E-2</c:v>
                </c:pt>
                <c:pt idx="23">
                  <c:v>1.5111705288291E-2</c:v>
                </c:pt>
                <c:pt idx="24">
                  <c:v>1.70010961592197E-2</c:v>
                </c:pt>
                <c:pt idx="25">
                  <c:v>1.6337903216481198E-2</c:v>
                </c:pt>
                <c:pt idx="26">
                  <c:v>1.77548620849848E-2</c:v>
                </c:pt>
                <c:pt idx="27">
                  <c:v>1.77548620849848E-2</c:v>
                </c:pt>
                <c:pt idx="28">
                  <c:v>1.88723187893629E-2</c:v>
                </c:pt>
                <c:pt idx="29">
                  <c:v>1.88723187893629E-2</c:v>
                </c:pt>
                <c:pt idx="30">
                  <c:v>1.9818842411041301E-2</c:v>
                </c:pt>
                <c:pt idx="31">
                  <c:v>1.9818842411041301E-2</c:v>
                </c:pt>
                <c:pt idx="32">
                  <c:v>1.9818842411041301E-2</c:v>
                </c:pt>
                <c:pt idx="33">
                  <c:v>2.0738588646054299E-2</c:v>
                </c:pt>
                <c:pt idx="34">
                  <c:v>1.9836813211440998E-2</c:v>
                </c:pt>
                <c:pt idx="35">
                  <c:v>2.0666155964136099E-2</c:v>
                </c:pt>
                <c:pt idx="36">
                  <c:v>2.0666155964136099E-2</c:v>
                </c:pt>
                <c:pt idx="37">
                  <c:v>2.18354426324367E-2</c:v>
                </c:pt>
                <c:pt idx="38">
                  <c:v>2.29425337165594E-2</c:v>
                </c:pt>
                <c:pt idx="39">
                  <c:v>2.29425337165594E-2</c:v>
                </c:pt>
                <c:pt idx="40">
                  <c:v>2.3465551435947401E-2</c:v>
                </c:pt>
                <c:pt idx="41">
                  <c:v>2.3451127111911801E-2</c:v>
                </c:pt>
                <c:pt idx="42">
                  <c:v>2.3451127111911801E-2</c:v>
                </c:pt>
                <c:pt idx="43">
                  <c:v>2.5483418256044402E-2</c:v>
                </c:pt>
                <c:pt idx="44">
                  <c:v>2.4088226258754699E-2</c:v>
                </c:pt>
                <c:pt idx="45">
                  <c:v>2.5483418256044402E-2</c:v>
                </c:pt>
                <c:pt idx="46">
                  <c:v>2.6384379714727402E-2</c:v>
                </c:pt>
                <c:pt idx="47">
                  <c:v>2.6384379714727402E-2</c:v>
                </c:pt>
                <c:pt idx="48">
                  <c:v>2.7878426015377E-2</c:v>
                </c:pt>
                <c:pt idx="49">
                  <c:v>2.7878426015377E-2</c:v>
                </c:pt>
                <c:pt idx="50">
                  <c:v>2.9514737427234601E-2</c:v>
                </c:pt>
                <c:pt idx="51">
                  <c:v>2.9514737427234601E-2</c:v>
                </c:pt>
                <c:pt idx="52">
                  <c:v>3.1620275229215601E-2</c:v>
                </c:pt>
                <c:pt idx="53">
                  <c:v>3.4069199115037897E-2</c:v>
                </c:pt>
                <c:pt idx="54">
                  <c:v>3.4069199115037897E-2</c:v>
                </c:pt>
                <c:pt idx="55">
                  <c:v>3.7419140338897698E-2</c:v>
                </c:pt>
                <c:pt idx="56">
                  <c:v>3.7419140338897698E-2</c:v>
                </c:pt>
                <c:pt idx="57">
                  <c:v>4.5512756332755097E-3</c:v>
                </c:pt>
                <c:pt idx="58">
                  <c:v>4.5512756332755097E-3</c:v>
                </c:pt>
                <c:pt idx="59">
                  <c:v>4.60115261375904E-3</c:v>
                </c:pt>
                <c:pt idx="60">
                  <c:v>4.60115261375904E-3</c:v>
                </c:pt>
                <c:pt idx="61">
                  <c:v>4.6272189356386696E-3</c:v>
                </c:pt>
                <c:pt idx="62">
                  <c:v>4.6272189356386696E-3</c:v>
                </c:pt>
                <c:pt idx="63">
                  <c:v>4.6494500711560197E-3</c:v>
                </c:pt>
                <c:pt idx="64">
                  <c:v>4.6866741031408301E-3</c:v>
                </c:pt>
                <c:pt idx="65">
                  <c:v>4.6866741031408301E-3</c:v>
                </c:pt>
                <c:pt idx="66">
                  <c:v>4.7165374271571602E-3</c:v>
                </c:pt>
                <c:pt idx="67">
                  <c:v>4.7165374271571602E-3</c:v>
                </c:pt>
                <c:pt idx="68">
                  <c:v>4.7560641542077099E-3</c:v>
                </c:pt>
                <c:pt idx="69">
                  <c:v>4.79435129091143E-3</c:v>
                </c:pt>
                <c:pt idx="70">
                  <c:v>4.79435129091143E-3</c:v>
                </c:pt>
                <c:pt idx="71">
                  <c:v>4.8205992206931097E-3</c:v>
                </c:pt>
                <c:pt idx="72">
                  <c:v>4.8205992206931097E-3</c:v>
                </c:pt>
                <c:pt idx="73">
                  <c:v>4.8627597279846703E-3</c:v>
                </c:pt>
                <c:pt idx="74">
                  <c:v>4.8984265886247097E-3</c:v>
                </c:pt>
                <c:pt idx="75">
                  <c:v>4.8984265886247097E-3</c:v>
                </c:pt>
                <c:pt idx="76">
                  <c:v>4.0756303817033802E-2</c:v>
                </c:pt>
                <c:pt idx="77">
                  <c:v>4.0756303817033802E-2</c:v>
                </c:pt>
                <c:pt idx="78">
                  <c:v>3.7126876413822202E-2</c:v>
                </c:pt>
                <c:pt idx="79">
                  <c:v>3.7126876413822202E-2</c:v>
                </c:pt>
                <c:pt idx="80">
                  <c:v>3.44473384320736E-2</c:v>
                </c:pt>
                <c:pt idx="81">
                  <c:v>3.44473384320736E-2</c:v>
                </c:pt>
                <c:pt idx="82">
                  <c:v>3.3694949001073803E-2</c:v>
                </c:pt>
                <c:pt idx="83">
                  <c:v>3.3694949001073803E-2</c:v>
                </c:pt>
                <c:pt idx="84">
                  <c:v>3.2878406345844297E-2</c:v>
                </c:pt>
                <c:pt idx="85">
                  <c:v>3.2639537006616599E-2</c:v>
                </c:pt>
                <c:pt idx="86">
                  <c:v>3.2226260751485797E-2</c:v>
                </c:pt>
                <c:pt idx="87">
                  <c:v>3.22428978979587E-2</c:v>
                </c:pt>
                <c:pt idx="88">
                  <c:v>3.1732339411973898E-2</c:v>
                </c:pt>
                <c:pt idx="89">
                  <c:v>3.2239910215139403E-2</c:v>
                </c:pt>
                <c:pt idx="90">
                  <c:v>3.1942892819643E-2</c:v>
                </c:pt>
                <c:pt idx="91">
                  <c:v>3.1424202024936697E-2</c:v>
                </c:pt>
                <c:pt idx="92">
                  <c:v>3.11327055096626E-2</c:v>
                </c:pt>
                <c:pt idx="93">
                  <c:v>3.11327055096626E-2</c:v>
                </c:pt>
                <c:pt idx="94">
                  <c:v>3.11327055096626E-2</c:v>
                </c:pt>
                <c:pt idx="95">
                  <c:v>3.11327055096626E-2</c:v>
                </c:pt>
                <c:pt idx="96">
                  <c:v>3.0989592894911801E-2</c:v>
                </c:pt>
                <c:pt idx="97">
                  <c:v>3.0802808701992E-2</c:v>
                </c:pt>
                <c:pt idx="98">
                  <c:v>3.0940935015678399E-2</c:v>
                </c:pt>
                <c:pt idx="99">
                  <c:v>3.0802808701992E-2</c:v>
                </c:pt>
                <c:pt idx="100">
                  <c:v>3.0819658190011999E-2</c:v>
                </c:pt>
                <c:pt idx="101">
                  <c:v>3.0819658190011999E-2</c:v>
                </c:pt>
                <c:pt idx="102">
                  <c:v>3.0663384124636602E-2</c:v>
                </c:pt>
                <c:pt idx="103">
                  <c:v>3.0663384124636602E-2</c:v>
                </c:pt>
                <c:pt idx="104">
                  <c:v>3.0640721321105999E-2</c:v>
                </c:pt>
                <c:pt idx="105">
                  <c:v>3.0640721321105999E-2</c:v>
                </c:pt>
                <c:pt idx="106">
                  <c:v>3.0640721321105999E-2</c:v>
                </c:pt>
                <c:pt idx="107">
                  <c:v>3.05119883269072E-2</c:v>
                </c:pt>
                <c:pt idx="108">
                  <c:v>3.05119883269072E-2</c:v>
                </c:pt>
                <c:pt idx="109">
                  <c:v>3.05119883269072E-2</c:v>
                </c:pt>
                <c:pt idx="110">
                  <c:v>3.0425973236560801E-2</c:v>
                </c:pt>
                <c:pt idx="111">
                  <c:v>3.0334491282701499E-2</c:v>
                </c:pt>
                <c:pt idx="112">
                  <c:v>3.0334491282701499E-2</c:v>
                </c:pt>
                <c:pt idx="113">
                  <c:v>3.0334491282701499E-2</c:v>
                </c:pt>
                <c:pt idx="114">
                  <c:v>3.04196830838919E-2</c:v>
                </c:pt>
                <c:pt idx="115">
                  <c:v>3.04196830838919E-2</c:v>
                </c:pt>
                <c:pt idx="116">
                  <c:v>3.0181741341948499E-2</c:v>
                </c:pt>
                <c:pt idx="117">
                  <c:v>3.0145090073347099E-2</c:v>
                </c:pt>
                <c:pt idx="118">
                  <c:v>3.0296809971332501E-2</c:v>
                </c:pt>
                <c:pt idx="119">
                  <c:v>3.0296809971332501E-2</c:v>
                </c:pt>
                <c:pt idx="120">
                  <c:v>3.0296809971332501E-2</c:v>
                </c:pt>
                <c:pt idx="121">
                  <c:v>2.9998371377587301E-2</c:v>
                </c:pt>
                <c:pt idx="122">
                  <c:v>2.9998371377587301E-2</c:v>
                </c:pt>
                <c:pt idx="123">
                  <c:v>2.9821855947375301E-2</c:v>
                </c:pt>
                <c:pt idx="124">
                  <c:v>2.9821855947375301E-2</c:v>
                </c:pt>
                <c:pt idx="125">
                  <c:v>2.9821855947375301E-2</c:v>
                </c:pt>
                <c:pt idx="126">
                  <c:v>2.96016130596399E-2</c:v>
                </c:pt>
                <c:pt idx="127">
                  <c:v>2.96016130596399E-2</c:v>
                </c:pt>
                <c:pt idx="128">
                  <c:v>2.96016130596399E-2</c:v>
                </c:pt>
                <c:pt idx="129">
                  <c:v>2.9835928231477699E-2</c:v>
                </c:pt>
                <c:pt idx="130">
                  <c:v>2.9835928231477699E-2</c:v>
                </c:pt>
                <c:pt idx="131">
                  <c:v>2.9462035745382299E-2</c:v>
                </c:pt>
                <c:pt idx="132">
                  <c:v>2.9333598911762199E-2</c:v>
                </c:pt>
                <c:pt idx="133">
                  <c:v>2.9333598911762199E-2</c:v>
                </c:pt>
                <c:pt idx="134">
                  <c:v>2.9427012428641298E-2</c:v>
                </c:pt>
                <c:pt idx="135">
                  <c:v>2.9427012428641298E-2</c:v>
                </c:pt>
                <c:pt idx="136">
                  <c:v>2.9228871688246699E-2</c:v>
                </c:pt>
                <c:pt idx="137">
                  <c:v>2.9485916718840599E-2</c:v>
                </c:pt>
                <c:pt idx="138">
                  <c:v>2.9485916718840599E-2</c:v>
                </c:pt>
                <c:pt idx="139">
                  <c:v>2.9282979667186699E-2</c:v>
                </c:pt>
                <c:pt idx="140">
                  <c:v>2.9282979667186699E-2</c:v>
                </c:pt>
                <c:pt idx="141">
                  <c:v>2.9282979667186699E-2</c:v>
                </c:pt>
                <c:pt idx="142">
                  <c:v>2.84692142158747E-2</c:v>
                </c:pt>
                <c:pt idx="143">
                  <c:v>2.84692142158747E-2</c:v>
                </c:pt>
                <c:pt idx="144">
                  <c:v>2.9115637764334699E-2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449D-43C5-8CCF-F19CB0047E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194496"/>
        <c:axId val="111196416"/>
      </c:scatterChart>
      <c:valAx>
        <c:axId val="111194496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Path Length (m)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96416"/>
        <c:crosses val="autoZero"/>
        <c:crossBetween val="midCat"/>
      </c:valAx>
      <c:valAx>
        <c:axId val="111196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Strain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944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Pore Pressure No Tumor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POR!$A$1:$A$165</c:f>
              <c:numCache>
                <c:formatCode>General</c:formatCode>
                <c:ptCount val="165"/>
                <c:pt idx="0">
                  <c:v>0</c:v>
                </c:pt>
                <c:pt idx="1">
                  <c:v>0</c:v>
                </c:pt>
                <c:pt idx="2">
                  <c:v>8.9891700554289804E-6</c:v>
                </c:pt>
                <c:pt idx="3">
                  <c:v>1.7978340110858002E-5</c:v>
                </c:pt>
                <c:pt idx="4">
                  <c:v>3.1512194254901301E-5</c:v>
                </c:pt>
                <c:pt idx="5">
                  <c:v>3.1512194254901301E-5</c:v>
                </c:pt>
                <c:pt idx="6">
                  <c:v>3.1512194254901301E-5</c:v>
                </c:pt>
                <c:pt idx="7">
                  <c:v>4.6665525587741299E-5</c:v>
                </c:pt>
                <c:pt idx="8">
                  <c:v>4.6665525587741299E-5</c:v>
                </c:pt>
                <c:pt idx="9">
                  <c:v>4.6665525587741299E-5</c:v>
                </c:pt>
                <c:pt idx="10">
                  <c:v>4.6665525587741299E-5</c:v>
                </c:pt>
                <c:pt idx="11">
                  <c:v>5.5852055083960301E-5</c:v>
                </c:pt>
                <c:pt idx="12">
                  <c:v>6.6344684455543702E-5</c:v>
                </c:pt>
                <c:pt idx="13">
                  <c:v>6.6344684455543702E-5</c:v>
                </c:pt>
                <c:pt idx="14">
                  <c:v>7.3921350121963796E-5</c:v>
                </c:pt>
                <c:pt idx="15">
                  <c:v>7.5531213951762806E-5</c:v>
                </c:pt>
                <c:pt idx="16">
                  <c:v>7.5986936280969503E-5</c:v>
                </c:pt>
                <c:pt idx="17">
                  <c:v>8.1774946011137204E-5</c:v>
                </c:pt>
                <c:pt idx="18">
                  <c:v>8.18271291791461E-5</c:v>
                </c:pt>
                <c:pt idx="19">
                  <c:v>8.1853213487193002E-5</c:v>
                </c:pt>
                <c:pt idx="20">
                  <c:v>8.2609039964154403E-5</c:v>
                </c:pt>
                <c:pt idx="21">
                  <c:v>8.2666214439086602E-5</c:v>
                </c:pt>
                <c:pt idx="22">
                  <c:v>8.5205385403242003E-5</c:v>
                </c:pt>
                <c:pt idx="23">
                  <c:v>8.5806255810894099E-5</c:v>
                </c:pt>
                <c:pt idx="24">
                  <c:v>8.7970212916843607E-5</c:v>
                </c:pt>
                <c:pt idx="25">
                  <c:v>8.79810031619854E-5</c:v>
                </c:pt>
                <c:pt idx="26">
                  <c:v>8.7995853391476003E-5</c:v>
                </c:pt>
                <c:pt idx="27">
                  <c:v>8.8724184024613405E-5</c:v>
                </c:pt>
                <c:pt idx="28">
                  <c:v>8.8888205937109901E-5</c:v>
                </c:pt>
                <c:pt idx="29">
                  <c:v>9.1891022748313804E-5</c:v>
                </c:pt>
                <c:pt idx="30">
                  <c:v>9.18910445761867E-5</c:v>
                </c:pt>
                <c:pt idx="31">
                  <c:v>9.6012685389723602E-5</c:v>
                </c:pt>
                <c:pt idx="32">
                  <c:v>9.6012692665681202E-5</c:v>
                </c:pt>
                <c:pt idx="33">
                  <c:v>9.6756899438332793E-5</c:v>
                </c:pt>
                <c:pt idx="34">
                  <c:v>9.6807081717997803E-5</c:v>
                </c:pt>
                <c:pt idx="35">
                  <c:v>9.7022879344876896E-5</c:v>
                </c:pt>
                <c:pt idx="36">
                  <c:v>9.7267075034324093E-5</c:v>
                </c:pt>
                <c:pt idx="37">
                  <c:v>9.9044496892020106E-5</c:v>
                </c:pt>
                <c:pt idx="38">
                  <c:v>1.01759324024897E-4</c:v>
                </c:pt>
                <c:pt idx="39">
                  <c:v>1.02215875813272E-4</c:v>
                </c:pt>
                <c:pt idx="40">
                  <c:v>1.02215883089229E-4</c:v>
                </c:pt>
                <c:pt idx="41">
                  <c:v>1.02518963103648E-4</c:v>
                </c:pt>
                <c:pt idx="42">
                  <c:v>1.02995196357369E-4</c:v>
                </c:pt>
                <c:pt idx="43">
                  <c:v>1.0361697786720499E-4</c:v>
                </c:pt>
                <c:pt idx="44">
                  <c:v>1.03616985143162E-4</c:v>
                </c:pt>
                <c:pt idx="45">
                  <c:v>1.0805395868374E-4</c:v>
                </c:pt>
                <c:pt idx="46">
                  <c:v>1.10484696051571E-4</c:v>
                </c:pt>
                <c:pt idx="47">
                  <c:v>1.10665692773182E-4</c:v>
                </c:pt>
                <c:pt idx="48">
                  <c:v>1.1213020479772201E-4</c:v>
                </c:pt>
                <c:pt idx="49">
                  <c:v>1.16789087769575E-4</c:v>
                </c:pt>
                <c:pt idx="50">
                  <c:v>1.16789102321491E-4</c:v>
                </c:pt>
                <c:pt idx="51">
                  <c:v>1.16967828944325E-4</c:v>
                </c:pt>
                <c:pt idx="52">
                  <c:v>1.1696788715198599E-4</c:v>
                </c:pt>
                <c:pt idx="53">
                  <c:v>1.17397437861655E-4</c:v>
                </c:pt>
                <c:pt idx="54">
                  <c:v>1.1763114889618E-4</c:v>
                </c:pt>
                <c:pt idx="55">
                  <c:v>1.17688869067933E-4</c:v>
                </c:pt>
                <c:pt idx="56">
                  <c:v>1.18112307973206E-4</c:v>
                </c:pt>
                <c:pt idx="57">
                  <c:v>1.2336968211457101E-4</c:v>
                </c:pt>
                <c:pt idx="58">
                  <c:v>1.2369020259939099E-4</c:v>
                </c:pt>
                <c:pt idx="59">
                  <c:v>1.29146210383624E-4</c:v>
                </c:pt>
                <c:pt idx="60">
                  <c:v>1.29348249174654E-4</c:v>
                </c:pt>
                <c:pt idx="61">
                  <c:v>1.29348249174654E-4</c:v>
                </c:pt>
                <c:pt idx="62">
                  <c:v>1.29367734189145E-4</c:v>
                </c:pt>
                <c:pt idx="63">
                  <c:v>1.30202490254305E-4</c:v>
                </c:pt>
                <c:pt idx="64">
                  <c:v>1.30242842715234E-4</c:v>
                </c:pt>
                <c:pt idx="65">
                  <c:v>1.3047624088358099E-4</c:v>
                </c:pt>
                <c:pt idx="66">
                  <c:v>1.3052046415395999E-4</c:v>
                </c:pt>
                <c:pt idx="67">
                  <c:v>1.3052047870587601E-4</c:v>
                </c:pt>
                <c:pt idx="68">
                  <c:v>1.3539611245505501E-4</c:v>
                </c:pt>
                <c:pt idx="69">
                  <c:v>1.3557083730120201E-4</c:v>
                </c:pt>
                <c:pt idx="70">
                  <c:v>1.3557083730120201E-4</c:v>
                </c:pt>
                <c:pt idx="71">
                  <c:v>1.3566460984293401E-4</c:v>
                </c:pt>
                <c:pt idx="72">
                  <c:v>1.3581055100075901E-4</c:v>
                </c:pt>
                <c:pt idx="73">
                  <c:v>1.3606956053990901E-4</c:v>
                </c:pt>
                <c:pt idx="74">
                  <c:v>1.36069589643739E-4</c:v>
                </c:pt>
                <c:pt idx="75">
                  <c:v>1.3626503641717101E-4</c:v>
                </c:pt>
                <c:pt idx="76">
                  <c:v>1.3626505096908699E-4</c:v>
                </c:pt>
                <c:pt idx="77">
                  <c:v>1.3876639422960601E-4</c:v>
                </c:pt>
                <c:pt idx="78">
                  <c:v>1.3876639422960601E-4</c:v>
                </c:pt>
                <c:pt idx="79">
                  <c:v>1.4336447929963499E-4</c:v>
                </c:pt>
                <c:pt idx="80">
                  <c:v>1.4345368253998499E-4</c:v>
                </c:pt>
                <c:pt idx="81">
                  <c:v>1.44178906339221E-4</c:v>
                </c:pt>
                <c:pt idx="82">
                  <c:v>1.44544246722944E-4</c:v>
                </c:pt>
                <c:pt idx="83">
                  <c:v>1.44544275826774E-4</c:v>
                </c:pt>
                <c:pt idx="84">
                  <c:v>1.44645659020171E-4</c:v>
                </c:pt>
                <c:pt idx="85">
                  <c:v>1.44645659020171E-4</c:v>
                </c:pt>
                <c:pt idx="86">
                  <c:v>1.4901817485224499E-4</c:v>
                </c:pt>
                <c:pt idx="87">
                  <c:v>1.49433602928184E-4</c:v>
                </c:pt>
                <c:pt idx="88">
                  <c:v>1.5164045908022699E-4</c:v>
                </c:pt>
                <c:pt idx="89">
                  <c:v>1.5164048818405701E-4</c:v>
                </c:pt>
                <c:pt idx="90">
                  <c:v>1.5432770305778799E-4</c:v>
                </c:pt>
                <c:pt idx="91">
                  <c:v>1.5432770305778799E-4</c:v>
                </c:pt>
                <c:pt idx="92">
                  <c:v>1.5452112711500401E-4</c:v>
                </c:pt>
                <c:pt idx="93">
                  <c:v>1.57756745466031E-4</c:v>
                </c:pt>
                <c:pt idx="94">
                  <c:v>1.5800075198058001E-4</c:v>
                </c:pt>
                <c:pt idx="95">
                  <c:v>1.58482376718894E-4</c:v>
                </c:pt>
                <c:pt idx="96">
                  <c:v>1.59638802870177E-4</c:v>
                </c:pt>
                <c:pt idx="97">
                  <c:v>1.5963881742209199E-4</c:v>
                </c:pt>
                <c:pt idx="98">
                  <c:v>1.6219759709201699E-4</c:v>
                </c:pt>
                <c:pt idx="99">
                  <c:v>1.62197611643933E-4</c:v>
                </c:pt>
                <c:pt idx="100">
                  <c:v>1.63225369760767E-4</c:v>
                </c:pt>
                <c:pt idx="101">
                  <c:v>1.63225369760767E-4</c:v>
                </c:pt>
                <c:pt idx="102">
                  <c:v>1.6364148177672199E-4</c:v>
                </c:pt>
                <c:pt idx="103">
                  <c:v>1.6559584764763699E-4</c:v>
                </c:pt>
                <c:pt idx="104">
                  <c:v>1.6791016969364101E-4</c:v>
                </c:pt>
                <c:pt idx="105">
                  <c:v>1.69059421750717E-4</c:v>
                </c:pt>
                <c:pt idx="106">
                  <c:v>1.6905943630263201E-4</c:v>
                </c:pt>
                <c:pt idx="107">
                  <c:v>1.6960332868620699E-4</c:v>
                </c:pt>
                <c:pt idx="108">
                  <c:v>1.6983042587526099E-4</c:v>
                </c:pt>
                <c:pt idx="109">
                  <c:v>1.71439358382486E-4</c:v>
                </c:pt>
                <c:pt idx="110">
                  <c:v>1.7143938748631599E-4</c:v>
                </c:pt>
                <c:pt idx="111">
                  <c:v>1.7372598813381E-4</c:v>
                </c:pt>
                <c:pt idx="112">
                  <c:v>1.7504024435766001E-4</c:v>
                </c:pt>
                <c:pt idx="113">
                  <c:v>1.7504025890957599E-4</c:v>
                </c:pt>
                <c:pt idx="114">
                  <c:v>1.76618064870126E-4</c:v>
                </c:pt>
                <c:pt idx="115">
                  <c:v>1.76618064870126E-4</c:v>
                </c:pt>
                <c:pt idx="116">
                  <c:v>1.7821895016822999E-4</c:v>
                </c:pt>
                <c:pt idx="117">
                  <c:v>1.81008843355812E-4</c:v>
                </c:pt>
                <c:pt idx="118">
                  <c:v>1.81008843355812E-4</c:v>
                </c:pt>
                <c:pt idx="119">
                  <c:v>1.8172719865106E-4</c:v>
                </c:pt>
                <c:pt idx="120">
                  <c:v>1.8172719865106E-4</c:v>
                </c:pt>
                <c:pt idx="121">
                  <c:v>1.8226241809316001E-4</c:v>
                </c:pt>
                <c:pt idx="122">
                  <c:v>1.82493997272104E-4</c:v>
                </c:pt>
                <c:pt idx="123">
                  <c:v>1.8309154256712599E-4</c:v>
                </c:pt>
                <c:pt idx="124">
                  <c:v>1.8324042321182801E-4</c:v>
                </c:pt>
                <c:pt idx="125">
                  <c:v>1.83240481419489E-4</c:v>
                </c:pt>
                <c:pt idx="126">
                  <c:v>1.87930214451626E-4</c:v>
                </c:pt>
                <c:pt idx="127">
                  <c:v>1.8997162987943701E-4</c:v>
                </c:pt>
                <c:pt idx="128">
                  <c:v>1.9002180488314501E-4</c:v>
                </c:pt>
                <c:pt idx="129">
                  <c:v>1.9002181943506E-4</c:v>
                </c:pt>
                <c:pt idx="130">
                  <c:v>1.9017759768757999E-4</c:v>
                </c:pt>
                <c:pt idx="131">
                  <c:v>1.90218590432778E-4</c:v>
                </c:pt>
                <c:pt idx="132">
                  <c:v>1.93773856153712E-4</c:v>
                </c:pt>
                <c:pt idx="133">
                  <c:v>1.93773885257542E-4</c:v>
                </c:pt>
                <c:pt idx="134">
                  <c:v>1.9384035840630499E-4</c:v>
                </c:pt>
                <c:pt idx="135">
                  <c:v>1.94356645806692E-4</c:v>
                </c:pt>
                <c:pt idx="136">
                  <c:v>1.9552958838176001E-4</c:v>
                </c:pt>
                <c:pt idx="137">
                  <c:v>1.9932279246859201E-4</c:v>
                </c:pt>
                <c:pt idx="138">
                  <c:v>2.00316644622944E-4</c:v>
                </c:pt>
                <c:pt idx="139">
                  <c:v>2.0232266979292E-4</c:v>
                </c:pt>
                <c:pt idx="140">
                  <c:v>2.0232266979292E-4</c:v>
                </c:pt>
                <c:pt idx="141">
                  <c:v>2.0324463548604399E-4</c:v>
                </c:pt>
                <c:pt idx="142">
                  <c:v>2.0718430459964999E-4</c:v>
                </c:pt>
                <c:pt idx="143">
                  <c:v>2.08273937460035E-4</c:v>
                </c:pt>
                <c:pt idx="144">
                  <c:v>2.08616329473443E-4</c:v>
                </c:pt>
                <c:pt idx="145">
                  <c:v>2.0885921549052E-4</c:v>
                </c:pt>
                <c:pt idx="146">
                  <c:v>2.0885921549052E-4</c:v>
                </c:pt>
                <c:pt idx="147">
                  <c:v>2.09309364436194E-4</c:v>
                </c:pt>
                <c:pt idx="148">
                  <c:v>2.09810488740914E-4</c:v>
                </c:pt>
                <c:pt idx="149">
                  <c:v>2.1204553195275399E-4</c:v>
                </c:pt>
                <c:pt idx="150">
                  <c:v>2.13667590287514E-4</c:v>
                </c:pt>
                <c:pt idx="151">
                  <c:v>2.1388588356785501E-4</c:v>
                </c:pt>
                <c:pt idx="152">
                  <c:v>2.1416322852019199E-4</c:v>
                </c:pt>
                <c:pt idx="153">
                  <c:v>2.1559104789048401E-4</c:v>
                </c:pt>
                <c:pt idx="154">
                  <c:v>2.19196896068752E-4</c:v>
                </c:pt>
                <c:pt idx="155">
                  <c:v>2.1919691062066701E-4</c:v>
                </c:pt>
                <c:pt idx="156">
                  <c:v>2.19599940464832E-4</c:v>
                </c:pt>
                <c:pt idx="157">
                  <c:v>2.1959998412057801E-4</c:v>
                </c:pt>
                <c:pt idx="158">
                  <c:v>2.21966998651624E-4</c:v>
                </c:pt>
                <c:pt idx="159">
                  <c:v>3.7392973899841298E-4</c:v>
                </c:pt>
                <c:pt idx="160">
                  <c:v>3.7392973899841298E-4</c:v>
                </c:pt>
                <c:pt idx="161">
                  <c:v>3.7392973899841298E-4</c:v>
                </c:pt>
                <c:pt idx="162">
                  <c:v>3.7392973899841298E-4</c:v>
                </c:pt>
                <c:pt idx="163">
                  <c:v>3.7392973899841298E-4</c:v>
                </c:pt>
                <c:pt idx="164">
                  <c:v>3.7392973899841298E-4</c:v>
                </c:pt>
              </c:numCache>
            </c:numRef>
          </c:xVal>
          <c:yVal>
            <c:numRef>
              <c:f>POR!$B$1:$B$165</c:f>
              <c:numCache>
                <c:formatCode>General</c:formatCode>
                <c:ptCount val="165"/>
                <c:pt idx="0">
                  <c:v>14.65092849731445</c:v>
                </c:pt>
                <c:pt idx="1">
                  <c:v>12.97834300994873</c:v>
                </c:pt>
                <c:pt idx="2">
                  <c:v>42.261585235595703</c:v>
                </c:pt>
                <c:pt idx="3">
                  <c:v>18.877021789550781</c:v>
                </c:pt>
                <c:pt idx="4">
                  <c:v>14.65092849731445</c:v>
                </c:pt>
                <c:pt idx="5">
                  <c:v>12.97834300994873</c:v>
                </c:pt>
                <c:pt idx="6">
                  <c:v>0</c:v>
                </c:pt>
                <c:pt idx="7">
                  <c:v>12.97834300994873</c:v>
                </c:pt>
                <c:pt idx="8">
                  <c:v>18.877021789550781</c:v>
                </c:pt>
                <c:pt idx="9">
                  <c:v>14.65092849731445</c:v>
                </c:pt>
                <c:pt idx="10">
                  <c:v>34.207485198974609</c:v>
                </c:pt>
                <c:pt idx="11">
                  <c:v>47.060821533203118</c:v>
                </c:pt>
                <c:pt idx="12">
                  <c:v>16.71504020690918</c:v>
                </c:pt>
                <c:pt idx="13">
                  <c:v>14.65092849731445</c:v>
                </c:pt>
                <c:pt idx="14">
                  <c:v>42.261585235595703</c:v>
                </c:pt>
                <c:pt idx="15">
                  <c:v>47.060821533203118</c:v>
                </c:pt>
                <c:pt idx="16">
                  <c:v>51.472732543945313</c:v>
                </c:pt>
                <c:pt idx="17">
                  <c:v>51.472732543945313</c:v>
                </c:pt>
                <c:pt idx="18">
                  <c:v>51.472732543945313</c:v>
                </c:pt>
                <c:pt idx="19">
                  <c:v>51.472732543945313</c:v>
                </c:pt>
                <c:pt idx="20">
                  <c:v>51.472732543945313</c:v>
                </c:pt>
                <c:pt idx="21">
                  <c:v>69.041717529296875</c:v>
                </c:pt>
                <c:pt idx="22">
                  <c:v>73.302848815917969</c:v>
                </c:pt>
                <c:pt idx="23">
                  <c:v>73.302848815917969</c:v>
                </c:pt>
                <c:pt idx="24">
                  <c:v>73.302848815917969</c:v>
                </c:pt>
                <c:pt idx="25">
                  <c:v>73.302848815917969</c:v>
                </c:pt>
                <c:pt idx="26">
                  <c:v>73.302848815917969</c:v>
                </c:pt>
                <c:pt idx="27">
                  <c:v>73.302848815917969</c:v>
                </c:pt>
                <c:pt idx="28">
                  <c:v>73.302848815917969</c:v>
                </c:pt>
                <c:pt idx="29">
                  <c:v>73.302848815917969</c:v>
                </c:pt>
                <c:pt idx="30">
                  <c:v>83.312507629394531</c:v>
                </c:pt>
                <c:pt idx="31">
                  <c:v>83.312507629394531</c:v>
                </c:pt>
                <c:pt idx="32">
                  <c:v>81.398231506347656</c:v>
                </c:pt>
                <c:pt idx="33">
                  <c:v>81.398231506347656</c:v>
                </c:pt>
                <c:pt idx="34">
                  <c:v>81.398231506347656</c:v>
                </c:pt>
                <c:pt idx="35">
                  <c:v>91.276969909667955</c:v>
                </c:pt>
                <c:pt idx="36">
                  <c:v>91.276969909667955</c:v>
                </c:pt>
                <c:pt idx="37">
                  <c:v>93.215980529785156</c:v>
                </c:pt>
                <c:pt idx="38">
                  <c:v>93.215980529785156</c:v>
                </c:pt>
                <c:pt idx="39">
                  <c:v>98.783843994140625</c:v>
                </c:pt>
                <c:pt idx="40">
                  <c:v>107.54505920410161</c:v>
                </c:pt>
                <c:pt idx="41">
                  <c:v>107.54505920410161</c:v>
                </c:pt>
                <c:pt idx="42">
                  <c:v>107.54505920410161</c:v>
                </c:pt>
                <c:pt idx="43">
                  <c:v>107.54505920410161</c:v>
                </c:pt>
                <c:pt idx="44">
                  <c:v>117.28765869140619</c:v>
                </c:pt>
                <c:pt idx="45">
                  <c:v>117.28765869140619</c:v>
                </c:pt>
                <c:pt idx="46">
                  <c:v>119.78887939453119</c:v>
                </c:pt>
                <c:pt idx="47">
                  <c:v>119.78887939453119</c:v>
                </c:pt>
                <c:pt idx="48">
                  <c:v>119.78887939453119</c:v>
                </c:pt>
                <c:pt idx="49">
                  <c:v>124.65830993652339</c:v>
                </c:pt>
                <c:pt idx="50">
                  <c:v>130.33744812011719</c:v>
                </c:pt>
                <c:pt idx="51">
                  <c:v>130.33744812011719</c:v>
                </c:pt>
                <c:pt idx="52">
                  <c:v>124.9823532104492</c:v>
                </c:pt>
                <c:pt idx="53">
                  <c:v>124.9823532104492</c:v>
                </c:pt>
                <c:pt idx="54">
                  <c:v>124.9823532104492</c:v>
                </c:pt>
                <c:pt idx="55">
                  <c:v>124.9823532104492</c:v>
                </c:pt>
                <c:pt idx="56">
                  <c:v>139.89947509765619</c:v>
                </c:pt>
                <c:pt idx="57">
                  <c:v>139.89947509765619</c:v>
                </c:pt>
                <c:pt idx="58">
                  <c:v>133.4232482910156</c:v>
                </c:pt>
                <c:pt idx="59">
                  <c:v>139.89947509765619</c:v>
                </c:pt>
                <c:pt idx="60">
                  <c:v>147.47023010253909</c:v>
                </c:pt>
                <c:pt idx="61">
                  <c:v>148.6766052246094</c:v>
                </c:pt>
                <c:pt idx="62">
                  <c:v>148.6766052246094</c:v>
                </c:pt>
                <c:pt idx="63">
                  <c:v>148.6766052246094</c:v>
                </c:pt>
                <c:pt idx="64">
                  <c:v>148.6766052246094</c:v>
                </c:pt>
                <c:pt idx="65">
                  <c:v>150.1539611816406</c:v>
                </c:pt>
                <c:pt idx="66">
                  <c:v>150.1539611816406</c:v>
                </c:pt>
                <c:pt idx="67">
                  <c:v>155.47700500488281</c:v>
                </c:pt>
                <c:pt idx="68">
                  <c:v>155.47700500488281</c:v>
                </c:pt>
                <c:pt idx="69">
                  <c:v>155.47700500488281</c:v>
                </c:pt>
                <c:pt idx="70">
                  <c:v>156.00791931152341</c:v>
                </c:pt>
                <c:pt idx="71">
                  <c:v>156.00791931152341</c:v>
                </c:pt>
                <c:pt idx="72">
                  <c:v>156.00791931152341</c:v>
                </c:pt>
                <c:pt idx="73">
                  <c:v>155.47700500488281</c:v>
                </c:pt>
                <c:pt idx="74">
                  <c:v>157.92236328125</c:v>
                </c:pt>
                <c:pt idx="75">
                  <c:v>157.92236328125</c:v>
                </c:pt>
                <c:pt idx="76">
                  <c:v>160.67549133300781</c:v>
                </c:pt>
                <c:pt idx="77">
                  <c:v>160.67549133300781</c:v>
                </c:pt>
                <c:pt idx="78">
                  <c:v>163.45695495605469</c:v>
                </c:pt>
                <c:pt idx="79">
                  <c:v>163.45695495605469</c:v>
                </c:pt>
                <c:pt idx="80">
                  <c:v>163.45695495605469</c:v>
                </c:pt>
                <c:pt idx="81">
                  <c:v>163.45695495605469</c:v>
                </c:pt>
                <c:pt idx="82">
                  <c:v>163.45695495605469</c:v>
                </c:pt>
                <c:pt idx="83">
                  <c:v>164.97611999511719</c:v>
                </c:pt>
                <c:pt idx="84">
                  <c:v>164.97611999511719</c:v>
                </c:pt>
                <c:pt idx="85">
                  <c:v>171.56883239746099</c:v>
                </c:pt>
                <c:pt idx="86">
                  <c:v>171.56883239746099</c:v>
                </c:pt>
                <c:pt idx="87">
                  <c:v>171.56883239746099</c:v>
                </c:pt>
                <c:pt idx="88">
                  <c:v>171.56883239746099</c:v>
                </c:pt>
                <c:pt idx="89">
                  <c:v>172.45500183105469</c:v>
                </c:pt>
                <c:pt idx="90">
                  <c:v>172.45500183105469</c:v>
                </c:pt>
                <c:pt idx="91">
                  <c:v>178.3935546875</c:v>
                </c:pt>
                <c:pt idx="92">
                  <c:v>178.3935546875</c:v>
                </c:pt>
                <c:pt idx="93">
                  <c:v>180.83299255371099</c:v>
                </c:pt>
                <c:pt idx="94">
                  <c:v>180.83299255371099</c:v>
                </c:pt>
                <c:pt idx="95">
                  <c:v>180.0560607910156</c:v>
                </c:pt>
                <c:pt idx="96">
                  <c:v>180.83299255371099</c:v>
                </c:pt>
                <c:pt idx="97">
                  <c:v>185.57244873046869</c:v>
                </c:pt>
                <c:pt idx="98">
                  <c:v>185.57244873046869</c:v>
                </c:pt>
                <c:pt idx="99">
                  <c:v>188.21711730957031</c:v>
                </c:pt>
                <c:pt idx="100">
                  <c:v>188.21711730957031</c:v>
                </c:pt>
                <c:pt idx="101">
                  <c:v>184.6164245605469</c:v>
                </c:pt>
                <c:pt idx="102">
                  <c:v>184.6164245605469</c:v>
                </c:pt>
                <c:pt idx="103">
                  <c:v>185.57244873046869</c:v>
                </c:pt>
                <c:pt idx="104">
                  <c:v>188.21711730957031</c:v>
                </c:pt>
                <c:pt idx="105">
                  <c:v>185.57244873046869</c:v>
                </c:pt>
                <c:pt idx="106">
                  <c:v>191.947265625</c:v>
                </c:pt>
                <c:pt idx="107">
                  <c:v>191.947265625</c:v>
                </c:pt>
                <c:pt idx="108">
                  <c:v>191.947265625</c:v>
                </c:pt>
                <c:pt idx="109">
                  <c:v>193.20796203613281</c:v>
                </c:pt>
                <c:pt idx="110">
                  <c:v>196.0036926269531</c:v>
                </c:pt>
                <c:pt idx="111">
                  <c:v>196.0036926269531</c:v>
                </c:pt>
                <c:pt idx="112">
                  <c:v>195.7420349121094</c:v>
                </c:pt>
                <c:pt idx="113">
                  <c:v>195.0128173828125</c:v>
                </c:pt>
                <c:pt idx="114">
                  <c:v>195.0128173828125</c:v>
                </c:pt>
                <c:pt idx="115">
                  <c:v>198.5373840332031</c:v>
                </c:pt>
                <c:pt idx="116">
                  <c:v>198.5373840332031</c:v>
                </c:pt>
                <c:pt idx="117">
                  <c:v>198.5373840332031</c:v>
                </c:pt>
                <c:pt idx="118">
                  <c:v>198.38507080078119</c:v>
                </c:pt>
                <c:pt idx="119">
                  <c:v>198.38507080078119</c:v>
                </c:pt>
                <c:pt idx="120">
                  <c:v>203.41270446777341</c:v>
                </c:pt>
                <c:pt idx="121">
                  <c:v>203.41270446777341</c:v>
                </c:pt>
                <c:pt idx="122">
                  <c:v>201.05668640136719</c:v>
                </c:pt>
                <c:pt idx="123">
                  <c:v>203.41270446777341</c:v>
                </c:pt>
                <c:pt idx="124">
                  <c:v>207.29736328125</c:v>
                </c:pt>
                <c:pt idx="125">
                  <c:v>209.69270324707031</c:v>
                </c:pt>
                <c:pt idx="126">
                  <c:v>209.69270324707031</c:v>
                </c:pt>
                <c:pt idx="127">
                  <c:v>209.69270324707031</c:v>
                </c:pt>
                <c:pt idx="128">
                  <c:v>209.69270324707031</c:v>
                </c:pt>
                <c:pt idx="129">
                  <c:v>211.2251281738281</c:v>
                </c:pt>
                <c:pt idx="130">
                  <c:v>211.2251281738281</c:v>
                </c:pt>
                <c:pt idx="131">
                  <c:v>211.2251281738281</c:v>
                </c:pt>
                <c:pt idx="132">
                  <c:v>211.2251281738281</c:v>
                </c:pt>
                <c:pt idx="133">
                  <c:v>212.0419006347656</c:v>
                </c:pt>
                <c:pt idx="134">
                  <c:v>212.0419006347656</c:v>
                </c:pt>
                <c:pt idx="135">
                  <c:v>211.2251281738281</c:v>
                </c:pt>
                <c:pt idx="136">
                  <c:v>215.09053039550781</c:v>
                </c:pt>
                <c:pt idx="137">
                  <c:v>215.09053039550781</c:v>
                </c:pt>
                <c:pt idx="138">
                  <c:v>215.09053039550781</c:v>
                </c:pt>
                <c:pt idx="139">
                  <c:v>215.09053039550781</c:v>
                </c:pt>
                <c:pt idx="140">
                  <c:v>219.40528869628909</c:v>
                </c:pt>
                <c:pt idx="141">
                  <c:v>219.40528869628909</c:v>
                </c:pt>
                <c:pt idx="142">
                  <c:v>219.40528869628909</c:v>
                </c:pt>
                <c:pt idx="143">
                  <c:v>219.40528869628909</c:v>
                </c:pt>
                <c:pt idx="144">
                  <c:v>219.40528869628909</c:v>
                </c:pt>
                <c:pt idx="145">
                  <c:v>223.1665954589844</c:v>
                </c:pt>
                <c:pt idx="146">
                  <c:v>226.4684143066406</c:v>
                </c:pt>
                <c:pt idx="147">
                  <c:v>226.4684143066406</c:v>
                </c:pt>
                <c:pt idx="148">
                  <c:v>226.4684143066406</c:v>
                </c:pt>
                <c:pt idx="149">
                  <c:v>226.4684143066406</c:v>
                </c:pt>
                <c:pt idx="150">
                  <c:v>226.4684143066406</c:v>
                </c:pt>
                <c:pt idx="151">
                  <c:v>226.4684143066406</c:v>
                </c:pt>
                <c:pt idx="152">
                  <c:v>226.4684143066406</c:v>
                </c:pt>
                <c:pt idx="153">
                  <c:v>226.4684143066406</c:v>
                </c:pt>
                <c:pt idx="154">
                  <c:v>228.075927734375</c:v>
                </c:pt>
                <c:pt idx="155">
                  <c:v>231.9900817871094</c:v>
                </c:pt>
                <c:pt idx="156">
                  <c:v>231.9900817871094</c:v>
                </c:pt>
                <c:pt idx="157">
                  <c:v>233.25067138671869</c:v>
                </c:pt>
                <c:pt idx="158">
                  <c:v>233.25067138671869</c:v>
                </c:pt>
                <c:pt idx="159">
                  <c:v>296.43994140625</c:v>
                </c:pt>
                <c:pt idx="160">
                  <c:v>296.45455932617187</c:v>
                </c:pt>
                <c:pt idx="161">
                  <c:v>295.32943725585937</c:v>
                </c:pt>
                <c:pt idx="162">
                  <c:v>296.41049194335937</c:v>
                </c:pt>
                <c:pt idx="163">
                  <c:v>295.4130859375</c:v>
                </c:pt>
                <c:pt idx="164">
                  <c:v>295.6009521484375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345-46C4-BF81-766114189857}"/>
            </c:ext>
          </c:extLst>
        </c:ser>
        <c:ser>
          <c:idx val="1"/>
          <c:order val="1"/>
          <c:tx>
            <c:v>Pore Pressure Tumor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POR!$C$1:$C$143</c:f>
              <c:numCache>
                <c:formatCode>General</c:formatCode>
                <c:ptCount val="143"/>
                <c:pt idx="0">
                  <c:v>0</c:v>
                </c:pt>
                <c:pt idx="1">
                  <c:v>3.5630564525490601E-6</c:v>
                </c:pt>
                <c:pt idx="2">
                  <c:v>1.20320873975288E-5</c:v>
                </c:pt>
                <c:pt idx="3">
                  <c:v>1.20321365102427E-5</c:v>
                </c:pt>
                <c:pt idx="4">
                  <c:v>1.6938061889959499E-5</c:v>
                </c:pt>
                <c:pt idx="5">
                  <c:v>2.67792311205994E-5</c:v>
                </c:pt>
                <c:pt idx="6">
                  <c:v>3.3057345717679702E-5</c:v>
                </c:pt>
                <c:pt idx="7">
                  <c:v>4.1526331187924397E-5</c:v>
                </c:pt>
                <c:pt idx="8">
                  <c:v>4.6432258386630599E-5</c:v>
                </c:pt>
                <c:pt idx="9">
                  <c:v>5.6273398513440002E-5</c:v>
                </c:pt>
                <c:pt idx="10">
                  <c:v>6.6143758886028095E-5</c:v>
                </c:pt>
                <c:pt idx="11">
                  <c:v>7.10993044776842E-5</c:v>
                </c:pt>
                <c:pt idx="12">
                  <c:v>7.1099566412158297E-5</c:v>
                </c:pt>
                <c:pt idx="13">
                  <c:v>7.1100068453233703E-5</c:v>
                </c:pt>
                <c:pt idx="14">
                  <c:v>7.6071228249929805E-5</c:v>
                </c:pt>
                <c:pt idx="15">
                  <c:v>7.6071490184403902E-5</c:v>
                </c:pt>
                <c:pt idx="16">
                  <c:v>7.6071752118878094E-5</c:v>
                </c:pt>
                <c:pt idx="17">
                  <c:v>8.1055535702034804E-5</c:v>
                </c:pt>
                <c:pt idx="18">
                  <c:v>8.6050189565867199E-5</c:v>
                </c:pt>
                <c:pt idx="19">
                  <c:v>9.1052272182423594E-5</c:v>
                </c:pt>
                <c:pt idx="20">
                  <c:v>9.1052272182423594E-5</c:v>
                </c:pt>
                <c:pt idx="21">
                  <c:v>9.60615725489333E-5</c:v>
                </c:pt>
                <c:pt idx="22">
                  <c:v>9.6062045486178195E-5</c:v>
                </c:pt>
                <c:pt idx="23">
                  <c:v>1.0107820708071799E-4</c:v>
                </c:pt>
                <c:pt idx="24">
                  <c:v>1.06099920230918E-4</c:v>
                </c:pt>
                <c:pt idx="25">
                  <c:v>1.0610054596327201E-4</c:v>
                </c:pt>
                <c:pt idx="26">
                  <c:v>1.06101171695627E-4</c:v>
                </c:pt>
                <c:pt idx="27">
                  <c:v>1.11126828414854E-4</c:v>
                </c:pt>
                <c:pt idx="28">
                  <c:v>1.1112892389064699E-4</c:v>
                </c:pt>
                <c:pt idx="29">
                  <c:v>1.16159426397644E-4</c:v>
                </c:pt>
                <c:pt idx="30">
                  <c:v>1.16161631012801E-4</c:v>
                </c:pt>
                <c:pt idx="31">
                  <c:v>1.21196739200968E-4</c:v>
                </c:pt>
                <c:pt idx="32">
                  <c:v>1.2623687507584699E-4</c:v>
                </c:pt>
                <c:pt idx="33">
                  <c:v>1.2623687507584699E-4</c:v>
                </c:pt>
                <c:pt idx="34">
                  <c:v>1.2623687507584699E-4</c:v>
                </c:pt>
                <c:pt idx="35">
                  <c:v>1.2623774819076099E-4</c:v>
                </c:pt>
                <c:pt idx="36">
                  <c:v>1.31281354697421E-4</c:v>
                </c:pt>
                <c:pt idx="37">
                  <c:v>1.31282256916165E-4</c:v>
                </c:pt>
                <c:pt idx="38">
                  <c:v>1.3633300841320301E-4</c:v>
                </c:pt>
                <c:pt idx="39">
                  <c:v>1.4138857659418101E-4</c:v>
                </c:pt>
                <c:pt idx="40">
                  <c:v>1.41390672069974E-4</c:v>
                </c:pt>
                <c:pt idx="41">
                  <c:v>1.46449863677844E-4</c:v>
                </c:pt>
                <c:pt idx="42">
                  <c:v>1.4645096962340201E-4</c:v>
                </c:pt>
                <c:pt idx="43">
                  <c:v>1.4645207556895901E-4</c:v>
                </c:pt>
                <c:pt idx="44">
                  <c:v>1.5151561819948299E-4</c:v>
                </c:pt>
                <c:pt idx="45">
                  <c:v>1.5151911065913699E-4</c:v>
                </c:pt>
                <c:pt idx="46">
                  <c:v>1.5658742631785599E-4</c:v>
                </c:pt>
                <c:pt idx="47">
                  <c:v>1.5658864867873501E-4</c:v>
                </c:pt>
                <c:pt idx="48">
                  <c:v>1.61666219355538E-4</c:v>
                </c:pt>
                <c:pt idx="49">
                  <c:v>1.6166749992407899E-4</c:v>
                </c:pt>
                <c:pt idx="50">
                  <c:v>1.66752302902751E-4</c:v>
                </c:pt>
                <c:pt idx="51">
                  <c:v>1.7184858734253799E-4</c:v>
                </c:pt>
                <c:pt idx="52">
                  <c:v>1.7184999887831501E-4</c:v>
                </c:pt>
                <c:pt idx="53">
                  <c:v>1.76957080839202E-4</c:v>
                </c:pt>
                <c:pt idx="54">
                  <c:v>1.76961490069516E-4</c:v>
                </c:pt>
                <c:pt idx="55">
                  <c:v>1.8208501569461099E-4</c:v>
                </c:pt>
                <c:pt idx="56">
                  <c:v>1.8208657274953999E-4</c:v>
                </c:pt>
                <c:pt idx="57">
                  <c:v>1.8711092707235401E-4</c:v>
                </c:pt>
                <c:pt idx="58">
                  <c:v>1.87112498679198E-4</c:v>
                </c:pt>
                <c:pt idx="59">
                  <c:v>1.92133855307475E-4</c:v>
                </c:pt>
                <c:pt idx="60">
                  <c:v>1.9213548512198001E-4</c:v>
                </c:pt>
                <c:pt idx="61">
                  <c:v>1.9715700182132401E-4</c:v>
                </c:pt>
                <c:pt idx="62">
                  <c:v>1.97158704395406E-4</c:v>
                </c:pt>
                <c:pt idx="63">
                  <c:v>1.9716210954356901E-4</c:v>
                </c:pt>
                <c:pt idx="64">
                  <c:v>2.02183742658235E-4</c:v>
                </c:pt>
                <c:pt idx="65">
                  <c:v>2.0218550343997801E-4</c:v>
                </c:pt>
                <c:pt idx="66">
                  <c:v>2.0720731117762601E-4</c:v>
                </c:pt>
                <c:pt idx="67">
                  <c:v>2.1223099611233901E-4</c:v>
                </c:pt>
                <c:pt idx="68">
                  <c:v>2.1223662770353301E-4</c:v>
                </c:pt>
                <c:pt idx="69">
                  <c:v>2.1725866827182499E-4</c:v>
                </c:pt>
                <c:pt idx="70">
                  <c:v>2.1726060367655001E-4</c:v>
                </c:pt>
                <c:pt idx="71">
                  <c:v>2.22282818867825E-4</c:v>
                </c:pt>
                <c:pt idx="72">
                  <c:v>2.27313139475882E-4</c:v>
                </c:pt>
                <c:pt idx="73">
                  <c:v>2.2731724311597599E-4</c:v>
                </c:pt>
                <c:pt idx="74">
                  <c:v>2.3233969113789499E-4</c:v>
                </c:pt>
                <c:pt idx="75">
                  <c:v>2.32341815717518E-4</c:v>
                </c:pt>
                <c:pt idx="76">
                  <c:v>2.37631495110691E-4</c:v>
                </c:pt>
                <c:pt idx="77">
                  <c:v>2.4290633155033E-4</c:v>
                </c:pt>
                <c:pt idx="78">
                  <c:v>2.4816943914629497E-4</c:v>
                </c:pt>
                <c:pt idx="79">
                  <c:v>2.4817185476422299E-4</c:v>
                </c:pt>
                <c:pt idx="80">
                  <c:v>2.5342695880681298E-4</c:v>
                </c:pt>
                <c:pt idx="81">
                  <c:v>2.5343202287331202E-4</c:v>
                </c:pt>
                <c:pt idx="82">
                  <c:v>2.5867889053188302E-4</c:v>
                </c:pt>
                <c:pt idx="83">
                  <c:v>2.5868150987662402E-4</c:v>
                </c:pt>
                <c:pt idx="84">
                  <c:v>2.6392942527309098E-4</c:v>
                </c:pt>
                <c:pt idx="85">
                  <c:v>2.6393219013698399E-4</c:v>
                </c:pt>
                <c:pt idx="86">
                  <c:v>2.6393219013698399E-4</c:v>
                </c:pt>
                <c:pt idx="87">
                  <c:v>2.6917477953247699E-4</c:v>
                </c:pt>
                <c:pt idx="88">
                  <c:v>2.6917768991552299E-4</c:v>
                </c:pt>
                <c:pt idx="89">
                  <c:v>2.74420977802947E-4</c:v>
                </c:pt>
                <c:pt idx="90">
                  <c:v>2.7442708960734302E-4</c:v>
                </c:pt>
                <c:pt idx="91">
                  <c:v>2.7966278139501799E-4</c:v>
                </c:pt>
                <c:pt idx="92">
                  <c:v>2.7966607012785998E-4</c:v>
                </c:pt>
                <c:pt idx="93">
                  <c:v>2.8490027762018101E-4</c:v>
                </c:pt>
                <c:pt idx="94">
                  <c:v>2.84903857391328E-4</c:v>
                </c:pt>
                <c:pt idx="95">
                  <c:v>2.9013681341893998E-4</c:v>
                </c:pt>
                <c:pt idx="96">
                  <c:v>2.9013681341893998E-4</c:v>
                </c:pt>
                <c:pt idx="97">
                  <c:v>2.9014077153988199E-4</c:v>
                </c:pt>
                <c:pt idx="98">
                  <c:v>2.9014080064371201E-4</c:v>
                </c:pt>
                <c:pt idx="99">
                  <c:v>2.9537256341427603E-4</c:v>
                </c:pt>
                <c:pt idx="100">
                  <c:v>2.9537256341427603E-4</c:v>
                </c:pt>
                <c:pt idx="101">
                  <c:v>2.9537704540416598E-4</c:v>
                </c:pt>
                <c:pt idx="102">
                  <c:v>2.9537704540416598E-4</c:v>
                </c:pt>
                <c:pt idx="103">
                  <c:v>3.0060755671001998E-4</c:v>
                </c:pt>
                <c:pt idx="104">
                  <c:v>3.0061270808801001E-4</c:v>
                </c:pt>
                <c:pt idx="105">
                  <c:v>3.0061270808801001E-4</c:v>
                </c:pt>
                <c:pt idx="106">
                  <c:v>3.0584190972149399E-4</c:v>
                </c:pt>
                <c:pt idx="107">
                  <c:v>3.0584799242205902E-4</c:v>
                </c:pt>
                <c:pt idx="108">
                  <c:v>3.0584799242205902E-4</c:v>
                </c:pt>
                <c:pt idx="109">
                  <c:v>3.0584799242205902E-4</c:v>
                </c:pt>
                <c:pt idx="110">
                  <c:v>3.11075418721884E-4</c:v>
                </c:pt>
                <c:pt idx="111">
                  <c:v>3.1108275288715899E-4</c:v>
                </c:pt>
                <c:pt idx="112">
                  <c:v>3.1108275288715899E-4</c:v>
                </c:pt>
                <c:pt idx="113">
                  <c:v>3.1630828743800499E-4</c:v>
                </c:pt>
                <c:pt idx="114">
                  <c:v>3.1630828743800499E-4</c:v>
                </c:pt>
                <c:pt idx="115">
                  <c:v>3.1631716410629402E-4</c:v>
                </c:pt>
                <c:pt idx="116">
                  <c:v>3.1631716410629402E-4</c:v>
                </c:pt>
                <c:pt idx="117">
                  <c:v>3.2154025393538199E-4</c:v>
                </c:pt>
                <c:pt idx="118">
                  <c:v>3.21551080560312E-4</c:v>
                </c:pt>
                <c:pt idx="119">
                  <c:v>3.26771405525505E-4</c:v>
                </c:pt>
                <c:pt idx="120">
                  <c:v>3.2678450224921102E-4</c:v>
                </c:pt>
                <c:pt idx="121">
                  <c:v>3.2678450224921102E-4</c:v>
                </c:pt>
                <c:pt idx="122">
                  <c:v>3.3200168400071599E-4</c:v>
                </c:pt>
                <c:pt idx="123">
                  <c:v>3.3201740006916198E-4</c:v>
                </c:pt>
                <c:pt idx="124">
                  <c:v>3.3201740006916198E-4</c:v>
                </c:pt>
                <c:pt idx="125">
                  <c:v>3.37231496814638E-4</c:v>
                </c:pt>
                <c:pt idx="126">
                  <c:v>3.37249686708674E-4</c:v>
                </c:pt>
                <c:pt idx="127">
                  <c:v>3.37249686708674E-4</c:v>
                </c:pt>
                <c:pt idx="128">
                  <c:v>3.42461367836222E-4</c:v>
                </c:pt>
                <c:pt idx="129">
                  <c:v>3.42461367836222E-4</c:v>
                </c:pt>
                <c:pt idx="130">
                  <c:v>3.42461367836222E-4</c:v>
                </c:pt>
                <c:pt idx="131">
                  <c:v>3.42481216648593E-4</c:v>
                </c:pt>
                <c:pt idx="132">
                  <c:v>3.47692111972719E-4</c:v>
                </c:pt>
                <c:pt idx="133">
                  <c:v>3.4771193168125998E-4</c:v>
                </c:pt>
                <c:pt idx="134">
                  <c:v>3.4771193168125998E-4</c:v>
                </c:pt>
                <c:pt idx="135">
                  <c:v>3.5292448592372201E-4</c:v>
                </c:pt>
                <c:pt idx="136">
                  <c:v>3.52941046003252E-4</c:v>
                </c:pt>
                <c:pt idx="137">
                  <c:v>3.52941046003252E-4</c:v>
                </c:pt>
                <c:pt idx="138">
                  <c:v>3.5815723822452101E-4</c:v>
                </c:pt>
                <c:pt idx="139">
                  <c:v>3.5816672607325001E-4</c:v>
                </c:pt>
                <c:pt idx="140">
                  <c:v>3.5816672607325001E-4</c:v>
                </c:pt>
                <c:pt idx="141">
                  <c:v>3.6338635254651303E-4</c:v>
                </c:pt>
                <c:pt idx="142">
                  <c:v>3.6338635254651303E-4</c:v>
                </c:pt>
              </c:numCache>
            </c:numRef>
          </c:xVal>
          <c:yVal>
            <c:numRef>
              <c:f>POR!$D$1:$D$143</c:f>
              <c:numCache>
                <c:formatCode>General</c:formatCode>
                <c:ptCount val="143"/>
                <c:pt idx="0">
                  <c:v>14.02447986602783</c:v>
                </c:pt>
                <c:pt idx="1">
                  <c:v>12.667360305786129</c:v>
                </c:pt>
                <c:pt idx="2">
                  <c:v>29.264028549194339</c:v>
                </c:pt>
                <c:pt idx="3">
                  <c:v>14.02447986602783</c:v>
                </c:pt>
                <c:pt idx="4">
                  <c:v>12.667360305786129</c:v>
                </c:pt>
                <c:pt idx="5">
                  <c:v>43.329566955566413</c:v>
                </c:pt>
                <c:pt idx="6">
                  <c:v>12.667360305786129</c:v>
                </c:pt>
                <c:pt idx="7">
                  <c:v>14.02447986602783</c:v>
                </c:pt>
                <c:pt idx="8">
                  <c:v>12.667360305786129</c:v>
                </c:pt>
                <c:pt idx="9">
                  <c:v>29.264028549194339</c:v>
                </c:pt>
                <c:pt idx="10">
                  <c:v>43.329566955566413</c:v>
                </c:pt>
                <c:pt idx="11">
                  <c:v>43.329566955566413</c:v>
                </c:pt>
                <c:pt idx="12">
                  <c:v>67.597633361816406</c:v>
                </c:pt>
                <c:pt idx="13">
                  <c:v>54.093666076660163</c:v>
                </c:pt>
                <c:pt idx="14">
                  <c:v>54.093666076660163</c:v>
                </c:pt>
                <c:pt idx="15">
                  <c:v>78.663734436035156</c:v>
                </c:pt>
                <c:pt idx="16">
                  <c:v>54.099853515625</c:v>
                </c:pt>
                <c:pt idx="17">
                  <c:v>78.663734436035156</c:v>
                </c:pt>
                <c:pt idx="18">
                  <c:v>92.185066223144531</c:v>
                </c:pt>
                <c:pt idx="19">
                  <c:v>101.5775451660156</c:v>
                </c:pt>
                <c:pt idx="20">
                  <c:v>91.33587646484375</c:v>
                </c:pt>
                <c:pt idx="21">
                  <c:v>103.7067565917969</c:v>
                </c:pt>
                <c:pt idx="22">
                  <c:v>111.0177307128906</c:v>
                </c:pt>
                <c:pt idx="23">
                  <c:v>114.05126953125</c:v>
                </c:pt>
                <c:pt idx="24">
                  <c:v>128.19865417480469</c:v>
                </c:pt>
                <c:pt idx="25">
                  <c:v>123.119255065918</c:v>
                </c:pt>
                <c:pt idx="26">
                  <c:v>133.94960021972659</c:v>
                </c:pt>
                <c:pt idx="27">
                  <c:v>133.94960021972659</c:v>
                </c:pt>
                <c:pt idx="28">
                  <c:v>142.41261291503909</c:v>
                </c:pt>
                <c:pt idx="29">
                  <c:v>142.41261291503909</c:v>
                </c:pt>
                <c:pt idx="30">
                  <c:v>149.43290710449219</c:v>
                </c:pt>
                <c:pt idx="31">
                  <c:v>149.43290710449219</c:v>
                </c:pt>
                <c:pt idx="32">
                  <c:v>149.43290710449219</c:v>
                </c:pt>
                <c:pt idx="33">
                  <c:v>155.93791198730469</c:v>
                </c:pt>
                <c:pt idx="34">
                  <c:v>149.52989196777341</c:v>
                </c:pt>
                <c:pt idx="35">
                  <c:v>155.69145202636719</c:v>
                </c:pt>
                <c:pt idx="36">
                  <c:v>155.69145202636719</c:v>
                </c:pt>
                <c:pt idx="37">
                  <c:v>163.72181701660159</c:v>
                </c:pt>
                <c:pt idx="38">
                  <c:v>170.6379089355469</c:v>
                </c:pt>
                <c:pt idx="39">
                  <c:v>170.6379089355469</c:v>
                </c:pt>
                <c:pt idx="40">
                  <c:v>173.29310607910159</c:v>
                </c:pt>
                <c:pt idx="41">
                  <c:v>173.29234313964841</c:v>
                </c:pt>
                <c:pt idx="42">
                  <c:v>183.41363525390619</c:v>
                </c:pt>
                <c:pt idx="43">
                  <c:v>176.8825378417969</c:v>
                </c:pt>
                <c:pt idx="44">
                  <c:v>183.41363525390619</c:v>
                </c:pt>
                <c:pt idx="45">
                  <c:v>186.96490478515619</c:v>
                </c:pt>
                <c:pt idx="46">
                  <c:v>186.96490478515619</c:v>
                </c:pt>
                <c:pt idx="47">
                  <c:v>191.65525817871091</c:v>
                </c:pt>
                <c:pt idx="48">
                  <c:v>191.65525817871091</c:v>
                </c:pt>
                <c:pt idx="49">
                  <c:v>195.89155578613281</c:v>
                </c:pt>
                <c:pt idx="50">
                  <c:v>195.89155578613281</c:v>
                </c:pt>
                <c:pt idx="51">
                  <c:v>200.11137390136719</c:v>
                </c:pt>
                <c:pt idx="52">
                  <c:v>203.825927734375</c:v>
                </c:pt>
                <c:pt idx="53">
                  <c:v>203.825927734375</c:v>
                </c:pt>
                <c:pt idx="54">
                  <c:v>207.34716796875</c:v>
                </c:pt>
                <c:pt idx="55">
                  <c:v>207.34716796875</c:v>
                </c:pt>
                <c:pt idx="56">
                  <c:v>211.8639831542969</c:v>
                </c:pt>
                <c:pt idx="57">
                  <c:v>211.8639831542969</c:v>
                </c:pt>
                <c:pt idx="58">
                  <c:v>216.1992492675781</c:v>
                </c:pt>
                <c:pt idx="59">
                  <c:v>216.1992492675781</c:v>
                </c:pt>
                <c:pt idx="60">
                  <c:v>219.00038146972659</c:v>
                </c:pt>
                <c:pt idx="61">
                  <c:v>219.00038146972659</c:v>
                </c:pt>
                <c:pt idx="62">
                  <c:v>221.21549987792969</c:v>
                </c:pt>
                <c:pt idx="63">
                  <c:v>224.9994812011719</c:v>
                </c:pt>
                <c:pt idx="64">
                  <c:v>224.9994812011719</c:v>
                </c:pt>
                <c:pt idx="65">
                  <c:v>227.90718078613281</c:v>
                </c:pt>
                <c:pt idx="66">
                  <c:v>227.90718078613281</c:v>
                </c:pt>
                <c:pt idx="67">
                  <c:v>231.8374938964844</c:v>
                </c:pt>
                <c:pt idx="68">
                  <c:v>235.53932189941409</c:v>
                </c:pt>
                <c:pt idx="69">
                  <c:v>235.53932189941409</c:v>
                </c:pt>
                <c:pt idx="70">
                  <c:v>238.06439208984369</c:v>
                </c:pt>
                <c:pt idx="71">
                  <c:v>238.06439208984369</c:v>
                </c:pt>
                <c:pt idx="72">
                  <c:v>242.15673828125</c:v>
                </c:pt>
                <c:pt idx="73">
                  <c:v>245.7511291503906</c:v>
                </c:pt>
                <c:pt idx="74">
                  <c:v>245.7511291503906</c:v>
                </c:pt>
                <c:pt idx="75">
                  <c:v>249.55180358886719</c:v>
                </c:pt>
                <c:pt idx="76">
                  <c:v>249.55180358886719</c:v>
                </c:pt>
                <c:pt idx="77">
                  <c:v>252.8407287597656</c:v>
                </c:pt>
                <c:pt idx="78">
                  <c:v>252.8407287597656</c:v>
                </c:pt>
                <c:pt idx="79">
                  <c:v>256.74191284179687</c:v>
                </c:pt>
                <c:pt idx="80">
                  <c:v>256.74191284179687</c:v>
                </c:pt>
                <c:pt idx="81">
                  <c:v>258.57809448242187</c:v>
                </c:pt>
                <c:pt idx="82">
                  <c:v>258.57809448242187</c:v>
                </c:pt>
                <c:pt idx="83">
                  <c:v>260.85675048828119</c:v>
                </c:pt>
                <c:pt idx="84">
                  <c:v>261.609619140625</c:v>
                </c:pt>
                <c:pt idx="85">
                  <c:v>263.33303833007812</c:v>
                </c:pt>
                <c:pt idx="86">
                  <c:v>263.3372802734375</c:v>
                </c:pt>
                <c:pt idx="87">
                  <c:v>265.82821655273438</c:v>
                </c:pt>
                <c:pt idx="88">
                  <c:v>264.670654296875</c:v>
                </c:pt>
                <c:pt idx="89">
                  <c:v>267.82528686523437</c:v>
                </c:pt>
                <c:pt idx="90">
                  <c:v>270.31573486328119</c:v>
                </c:pt>
                <c:pt idx="91">
                  <c:v>270.31573486328119</c:v>
                </c:pt>
                <c:pt idx="92">
                  <c:v>270.31573486328119</c:v>
                </c:pt>
                <c:pt idx="93">
                  <c:v>270.31573486328119</c:v>
                </c:pt>
                <c:pt idx="94">
                  <c:v>271.76797485351563</c:v>
                </c:pt>
                <c:pt idx="95">
                  <c:v>274.44940185546869</c:v>
                </c:pt>
                <c:pt idx="96">
                  <c:v>272.62594604492188</c:v>
                </c:pt>
                <c:pt idx="97">
                  <c:v>274.44940185546869</c:v>
                </c:pt>
                <c:pt idx="98">
                  <c:v>274.78079223632812</c:v>
                </c:pt>
                <c:pt idx="99">
                  <c:v>274.78079223632812</c:v>
                </c:pt>
                <c:pt idx="100">
                  <c:v>276.5941162109375</c:v>
                </c:pt>
                <c:pt idx="101">
                  <c:v>276.5941162109375</c:v>
                </c:pt>
                <c:pt idx="102">
                  <c:v>277.75735473632812</c:v>
                </c:pt>
                <c:pt idx="103">
                  <c:v>277.75735473632812</c:v>
                </c:pt>
                <c:pt idx="104">
                  <c:v>277.75735473632812</c:v>
                </c:pt>
                <c:pt idx="105">
                  <c:v>279.36724853515619</c:v>
                </c:pt>
                <c:pt idx="106">
                  <c:v>279.36724853515619</c:v>
                </c:pt>
                <c:pt idx="107">
                  <c:v>279.36724853515619</c:v>
                </c:pt>
                <c:pt idx="108">
                  <c:v>280.9547119140625</c:v>
                </c:pt>
                <c:pt idx="109">
                  <c:v>282.42770385742187</c:v>
                </c:pt>
                <c:pt idx="110">
                  <c:v>282.42770385742187</c:v>
                </c:pt>
                <c:pt idx="111">
                  <c:v>282.42770385742187</c:v>
                </c:pt>
                <c:pt idx="112">
                  <c:v>283.78631591796869</c:v>
                </c:pt>
                <c:pt idx="113">
                  <c:v>283.78631591796869</c:v>
                </c:pt>
                <c:pt idx="114">
                  <c:v>284.37722778320312</c:v>
                </c:pt>
                <c:pt idx="115">
                  <c:v>284.50677490234369</c:v>
                </c:pt>
                <c:pt idx="116">
                  <c:v>285.51962280273437</c:v>
                </c:pt>
                <c:pt idx="117">
                  <c:v>285.51962280273437</c:v>
                </c:pt>
                <c:pt idx="118">
                  <c:v>285.51962280273437</c:v>
                </c:pt>
                <c:pt idx="119">
                  <c:v>286.87631225585937</c:v>
                </c:pt>
                <c:pt idx="120">
                  <c:v>286.87631225585937</c:v>
                </c:pt>
                <c:pt idx="121">
                  <c:v>288.99481201171869</c:v>
                </c:pt>
                <c:pt idx="122">
                  <c:v>288.99481201171869</c:v>
                </c:pt>
                <c:pt idx="123">
                  <c:v>288.99481201171869</c:v>
                </c:pt>
                <c:pt idx="124">
                  <c:v>290.7261962890625</c:v>
                </c:pt>
                <c:pt idx="125">
                  <c:v>290.7261962890625</c:v>
                </c:pt>
                <c:pt idx="126">
                  <c:v>290.7261962890625</c:v>
                </c:pt>
                <c:pt idx="127">
                  <c:v>291.43182373046869</c:v>
                </c:pt>
                <c:pt idx="128">
                  <c:v>291.43182373046869</c:v>
                </c:pt>
                <c:pt idx="129">
                  <c:v>290.9373779296875</c:v>
                </c:pt>
                <c:pt idx="130">
                  <c:v>292.34445190429688</c:v>
                </c:pt>
                <c:pt idx="131">
                  <c:v>292.34445190429688</c:v>
                </c:pt>
                <c:pt idx="132">
                  <c:v>292.36361694335937</c:v>
                </c:pt>
                <c:pt idx="133">
                  <c:v>292.36361694335937</c:v>
                </c:pt>
                <c:pt idx="134">
                  <c:v>293.66848754882812</c:v>
                </c:pt>
                <c:pt idx="135">
                  <c:v>294.07785034179687</c:v>
                </c:pt>
                <c:pt idx="136">
                  <c:v>294.07785034179687</c:v>
                </c:pt>
                <c:pt idx="137">
                  <c:v>295.322021484375</c:v>
                </c:pt>
                <c:pt idx="138">
                  <c:v>295.322021484375</c:v>
                </c:pt>
                <c:pt idx="139">
                  <c:v>295.322021484375</c:v>
                </c:pt>
                <c:pt idx="140">
                  <c:v>296.51025390625</c:v>
                </c:pt>
                <c:pt idx="141">
                  <c:v>296.51025390625</c:v>
                </c:pt>
                <c:pt idx="142">
                  <c:v>296.61727905273437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D345-46C4-BF81-7661141898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292608"/>
        <c:axId val="112294528"/>
      </c:scatterChart>
      <c:valAx>
        <c:axId val="112292608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Path Length (m)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294528"/>
        <c:crosses val="autoZero"/>
        <c:crossBetween val="midCat"/>
      </c:valAx>
      <c:valAx>
        <c:axId val="112294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Pore Pressure (Pa)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2926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FLVEL No Tumor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FLVEL!$A$1:$A$165</c:f>
              <c:numCache>
                <c:formatCode>General</c:formatCode>
                <c:ptCount val="165"/>
                <c:pt idx="0">
                  <c:v>0</c:v>
                </c:pt>
                <c:pt idx="1">
                  <c:v>0</c:v>
                </c:pt>
                <c:pt idx="2">
                  <c:v>8.9891700554289855E-6</c:v>
                </c:pt>
                <c:pt idx="3">
                  <c:v>1.7978340110857971E-5</c:v>
                </c:pt>
                <c:pt idx="4">
                  <c:v>3.151219425490126E-5</c:v>
                </c:pt>
                <c:pt idx="5">
                  <c:v>3.151219425490126E-5</c:v>
                </c:pt>
                <c:pt idx="6">
                  <c:v>3.151219425490126E-5</c:v>
                </c:pt>
                <c:pt idx="7">
                  <c:v>4.6665525587741286E-5</c:v>
                </c:pt>
                <c:pt idx="8">
                  <c:v>4.6665525587741286E-5</c:v>
                </c:pt>
                <c:pt idx="9">
                  <c:v>4.6665525587741286E-5</c:v>
                </c:pt>
                <c:pt idx="10">
                  <c:v>4.6665525587741286E-5</c:v>
                </c:pt>
                <c:pt idx="11">
                  <c:v>5.5852055083960295E-5</c:v>
                </c:pt>
                <c:pt idx="12">
                  <c:v>6.6344684455543756E-5</c:v>
                </c:pt>
                <c:pt idx="13">
                  <c:v>6.6344684455543756E-5</c:v>
                </c:pt>
                <c:pt idx="14">
                  <c:v>7.3921350121963769E-5</c:v>
                </c:pt>
                <c:pt idx="15">
                  <c:v>7.5531213951762766E-5</c:v>
                </c:pt>
                <c:pt idx="16">
                  <c:v>7.598693628096953E-5</c:v>
                </c:pt>
                <c:pt idx="17">
                  <c:v>8.1774946011137217E-5</c:v>
                </c:pt>
                <c:pt idx="18">
                  <c:v>8.1827129179146141E-5</c:v>
                </c:pt>
                <c:pt idx="19">
                  <c:v>8.1853213487192988E-5</c:v>
                </c:pt>
                <c:pt idx="20">
                  <c:v>8.2609039964154363E-5</c:v>
                </c:pt>
                <c:pt idx="21">
                  <c:v>8.2666214439086616E-5</c:v>
                </c:pt>
                <c:pt idx="22">
                  <c:v>8.5205385403241962E-5</c:v>
                </c:pt>
                <c:pt idx="23">
                  <c:v>8.5806255810894072E-5</c:v>
                </c:pt>
                <c:pt idx="24">
                  <c:v>8.7970212916843593E-5</c:v>
                </c:pt>
                <c:pt idx="25">
                  <c:v>8.7981003161985427E-5</c:v>
                </c:pt>
                <c:pt idx="26">
                  <c:v>8.7995853391475976E-5</c:v>
                </c:pt>
                <c:pt idx="27">
                  <c:v>8.8724184024613351E-5</c:v>
                </c:pt>
                <c:pt idx="28">
                  <c:v>8.8888205937109888E-5</c:v>
                </c:pt>
                <c:pt idx="29">
                  <c:v>9.1891022748313844E-5</c:v>
                </c:pt>
                <c:pt idx="30">
                  <c:v>9.1891044576186687E-5</c:v>
                </c:pt>
                <c:pt idx="31">
                  <c:v>9.6012685389723629E-5</c:v>
                </c:pt>
                <c:pt idx="32">
                  <c:v>9.6012692665681243E-5</c:v>
                </c:pt>
                <c:pt idx="33">
                  <c:v>9.6756899438332766E-5</c:v>
                </c:pt>
                <c:pt idx="34">
                  <c:v>9.6807081717997789E-5</c:v>
                </c:pt>
                <c:pt idx="35">
                  <c:v>9.7022879344876856E-5</c:v>
                </c:pt>
                <c:pt idx="36">
                  <c:v>9.726707503432408E-5</c:v>
                </c:pt>
                <c:pt idx="37">
                  <c:v>9.9044496892020106E-5</c:v>
                </c:pt>
                <c:pt idx="38">
                  <c:v>1.0175932402489707E-4</c:v>
                </c:pt>
                <c:pt idx="39">
                  <c:v>1.0221587581327185E-4</c:v>
                </c:pt>
                <c:pt idx="40">
                  <c:v>1.0221588308922946E-4</c:v>
                </c:pt>
                <c:pt idx="41">
                  <c:v>1.0251896310364828E-4</c:v>
                </c:pt>
                <c:pt idx="42">
                  <c:v>1.0299519635736942E-4</c:v>
                </c:pt>
                <c:pt idx="43">
                  <c:v>1.036169778672047E-4</c:v>
                </c:pt>
                <c:pt idx="44">
                  <c:v>1.0361698514316231E-4</c:v>
                </c:pt>
                <c:pt idx="45">
                  <c:v>1.0805395868374035E-4</c:v>
                </c:pt>
                <c:pt idx="46">
                  <c:v>1.1048469605157152E-4</c:v>
                </c:pt>
                <c:pt idx="47">
                  <c:v>1.1066569277318195E-4</c:v>
                </c:pt>
                <c:pt idx="48">
                  <c:v>1.121302047977224E-4</c:v>
                </c:pt>
                <c:pt idx="49">
                  <c:v>1.1678908776957542E-4</c:v>
                </c:pt>
                <c:pt idx="50">
                  <c:v>1.1678910232149065E-4</c:v>
                </c:pt>
                <c:pt idx="51">
                  <c:v>1.1696782894432545E-4</c:v>
                </c:pt>
                <c:pt idx="52">
                  <c:v>1.1696788715198636E-4</c:v>
                </c:pt>
                <c:pt idx="53">
                  <c:v>1.1739743786165491E-4</c:v>
                </c:pt>
                <c:pt idx="54">
                  <c:v>1.1763114889618009E-4</c:v>
                </c:pt>
                <c:pt idx="55">
                  <c:v>1.1768886906793341E-4</c:v>
                </c:pt>
                <c:pt idx="56">
                  <c:v>1.1811230797320604E-4</c:v>
                </c:pt>
                <c:pt idx="57">
                  <c:v>1.2336968211457133E-4</c:v>
                </c:pt>
                <c:pt idx="58">
                  <c:v>1.2369020259939134E-4</c:v>
                </c:pt>
                <c:pt idx="59">
                  <c:v>1.2914621038362384E-4</c:v>
                </c:pt>
                <c:pt idx="60">
                  <c:v>1.2934824917465448E-4</c:v>
                </c:pt>
                <c:pt idx="61">
                  <c:v>1.2934824917465448E-4</c:v>
                </c:pt>
                <c:pt idx="62">
                  <c:v>1.2936773418914527E-4</c:v>
                </c:pt>
                <c:pt idx="63">
                  <c:v>1.302024902543053E-4</c:v>
                </c:pt>
                <c:pt idx="64">
                  <c:v>1.3024284271523356E-4</c:v>
                </c:pt>
                <c:pt idx="65">
                  <c:v>1.3047624088358134E-4</c:v>
                </c:pt>
                <c:pt idx="66">
                  <c:v>1.3052046415396035E-4</c:v>
                </c:pt>
                <c:pt idx="67">
                  <c:v>1.3052047870587558E-4</c:v>
                </c:pt>
                <c:pt idx="68">
                  <c:v>1.3539611245505512E-4</c:v>
                </c:pt>
                <c:pt idx="69">
                  <c:v>1.3557083730120212E-4</c:v>
                </c:pt>
                <c:pt idx="70">
                  <c:v>1.3557083730120212E-4</c:v>
                </c:pt>
                <c:pt idx="71">
                  <c:v>1.3566460984293371E-4</c:v>
                </c:pt>
                <c:pt idx="72">
                  <c:v>1.3581055100075901E-4</c:v>
                </c:pt>
                <c:pt idx="73">
                  <c:v>1.3606956053990871E-4</c:v>
                </c:pt>
                <c:pt idx="74">
                  <c:v>1.3606958964373916E-4</c:v>
                </c:pt>
                <c:pt idx="75">
                  <c:v>1.3626503641717136E-4</c:v>
                </c:pt>
                <c:pt idx="76">
                  <c:v>1.3626505096908659E-4</c:v>
                </c:pt>
                <c:pt idx="77">
                  <c:v>1.3876639422960579E-4</c:v>
                </c:pt>
                <c:pt idx="78">
                  <c:v>1.3876639422960579E-4</c:v>
                </c:pt>
                <c:pt idx="79">
                  <c:v>1.433644792996347E-4</c:v>
                </c:pt>
                <c:pt idx="80">
                  <c:v>1.4345368253998458E-4</c:v>
                </c:pt>
                <c:pt idx="81">
                  <c:v>1.441789063392207E-4</c:v>
                </c:pt>
                <c:pt idx="82">
                  <c:v>1.4454424672294408E-4</c:v>
                </c:pt>
                <c:pt idx="83">
                  <c:v>1.4454427582677454E-4</c:v>
                </c:pt>
                <c:pt idx="84">
                  <c:v>1.4464565902017057E-4</c:v>
                </c:pt>
                <c:pt idx="85">
                  <c:v>1.4464565902017057E-4</c:v>
                </c:pt>
                <c:pt idx="86">
                  <c:v>1.4901817485224456E-4</c:v>
                </c:pt>
                <c:pt idx="87">
                  <c:v>1.4943360292818397E-4</c:v>
                </c:pt>
                <c:pt idx="88">
                  <c:v>1.5164045908022672E-4</c:v>
                </c:pt>
                <c:pt idx="89">
                  <c:v>1.5164048818405718E-4</c:v>
                </c:pt>
                <c:pt idx="90">
                  <c:v>1.5432770305778831E-4</c:v>
                </c:pt>
                <c:pt idx="91">
                  <c:v>1.5432770305778831E-4</c:v>
                </c:pt>
                <c:pt idx="92">
                  <c:v>1.5452112711500376E-4</c:v>
                </c:pt>
                <c:pt idx="93">
                  <c:v>1.5775674546603113E-4</c:v>
                </c:pt>
                <c:pt idx="94">
                  <c:v>1.5800075198058039E-4</c:v>
                </c:pt>
                <c:pt idx="95">
                  <c:v>1.5848237671889365E-4</c:v>
                </c:pt>
                <c:pt idx="96">
                  <c:v>1.5963880287017673E-4</c:v>
                </c:pt>
                <c:pt idx="97">
                  <c:v>1.5963881742209196E-4</c:v>
                </c:pt>
                <c:pt idx="98">
                  <c:v>1.6219759709201753E-4</c:v>
                </c:pt>
                <c:pt idx="99">
                  <c:v>1.6219761164393276E-4</c:v>
                </c:pt>
                <c:pt idx="100">
                  <c:v>1.6322536976076663E-4</c:v>
                </c:pt>
                <c:pt idx="101">
                  <c:v>1.6322536976076663E-4</c:v>
                </c:pt>
                <c:pt idx="102">
                  <c:v>1.6364148177672178E-4</c:v>
                </c:pt>
                <c:pt idx="103">
                  <c:v>1.6559584764763713E-4</c:v>
                </c:pt>
                <c:pt idx="104">
                  <c:v>1.6791016969364136E-4</c:v>
                </c:pt>
                <c:pt idx="105">
                  <c:v>1.6905942175071687E-4</c:v>
                </c:pt>
                <c:pt idx="106">
                  <c:v>1.6905943630263209E-4</c:v>
                </c:pt>
                <c:pt idx="107">
                  <c:v>1.6960332868620753E-4</c:v>
                </c:pt>
                <c:pt idx="108">
                  <c:v>1.6983042587526143E-4</c:v>
                </c:pt>
                <c:pt idx="109">
                  <c:v>1.7143935838248581E-4</c:v>
                </c:pt>
                <c:pt idx="110">
                  <c:v>1.7143938748631626E-4</c:v>
                </c:pt>
                <c:pt idx="111">
                  <c:v>1.7372598813381046E-4</c:v>
                </c:pt>
                <c:pt idx="112">
                  <c:v>1.7504024435766041E-4</c:v>
                </c:pt>
                <c:pt idx="113">
                  <c:v>1.7504025890957564E-4</c:v>
                </c:pt>
                <c:pt idx="114">
                  <c:v>1.7661806487012655E-4</c:v>
                </c:pt>
                <c:pt idx="115">
                  <c:v>1.7661806487012655E-4</c:v>
                </c:pt>
                <c:pt idx="116">
                  <c:v>1.7821895016822964E-4</c:v>
                </c:pt>
                <c:pt idx="117">
                  <c:v>1.8100884335581213E-4</c:v>
                </c:pt>
                <c:pt idx="118">
                  <c:v>1.8100884335581213E-4</c:v>
                </c:pt>
                <c:pt idx="119">
                  <c:v>1.8172719865106046E-4</c:v>
                </c:pt>
                <c:pt idx="120">
                  <c:v>1.8172719865106046E-4</c:v>
                </c:pt>
                <c:pt idx="121">
                  <c:v>1.8226241809315979E-4</c:v>
                </c:pt>
                <c:pt idx="122">
                  <c:v>1.8249399727210402E-4</c:v>
                </c:pt>
                <c:pt idx="123">
                  <c:v>1.8309154256712645E-4</c:v>
                </c:pt>
                <c:pt idx="124">
                  <c:v>1.8324042321182787E-4</c:v>
                </c:pt>
                <c:pt idx="125">
                  <c:v>1.8324048141948879E-4</c:v>
                </c:pt>
                <c:pt idx="126">
                  <c:v>1.8793021445162594E-4</c:v>
                </c:pt>
                <c:pt idx="127">
                  <c:v>1.8997162987943739E-4</c:v>
                </c:pt>
                <c:pt idx="128">
                  <c:v>1.900218048831448E-4</c:v>
                </c:pt>
                <c:pt idx="129">
                  <c:v>1.9002181943506002E-4</c:v>
                </c:pt>
                <c:pt idx="130">
                  <c:v>1.9017759768757969E-4</c:v>
                </c:pt>
                <c:pt idx="131">
                  <c:v>1.90218590432778E-4</c:v>
                </c:pt>
                <c:pt idx="132">
                  <c:v>1.9377385615371168E-4</c:v>
                </c:pt>
                <c:pt idx="133">
                  <c:v>1.9377388525754213E-4</c:v>
                </c:pt>
                <c:pt idx="134">
                  <c:v>1.9384035840630531E-4</c:v>
                </c:pt>
                <c:pt idx="135">
                  <c:v>1.9435664580669254E-4</c:v>
                </c:pt>
                <c:pt idx="136">
                  <c:v>1.9552958838175982E-4</c:v>
                </c:pt>
                <c:pt idx="137">
                  <c:v>1.9932279246859252E-4</c:v>
                </c:pt>
                <c:pt idx="138">
                  <c:v>2.003166446229443E-4</c:v>
                </c:pt>
                <c:pt idx="139">
                  <c:v>2.0232266979292035E-4</c:v>
                </c:pt>
                <c:pt idx="140">
                  <c:v>2.0232266979292035E-4</c:v>
                </c:pt>
                <c:pt idx="141">
                  <c:v>2.0324463548604399E-4</c:v>
                </c:pt>
                <c:pt idx="142">
                  <c:v>2.071843045996502E-4</c:v>
                </c:pt>
                <c:pt idx="143">
                  <c:v>2.0827393746003509E-4</c:v>
                </c:pt>
                <c:pt idx="144">
                  <c:v>2.0861632947344333E-4</c:v>
                </c:pt>
                <c:pt idx="145">
                  <c:v>2.0885921549052E-4</c:v>
                </c:pt>
                <c:pt idx="146">
                  <c:v>2.0885921549052E-4</c:v>
                </c:pt>
                <c:pt idx="147">
                  <c:v>2.093093644361943E-4</c:v>
                </c:pt>
                <c:pt idx="148">
                  <c:v>2.0981048874091357E-4</c:v>
                </c:pt>
                <c:pt idx="149">
                  <c:v>2.1204553195275366E-4</c:v>
                </c:pt>
                <c:pt idx="150">
                  <c:v>2.1366759028751403E-4</c:v>
                </c:pt>
                <c:pt idx="151">
                  <c:v>2.1388588356785476E-4</c:v>
                </c:pt>
                <c:pt idx="152">
                  <c:v>2.1416322852019221E-4</c:v>
                </c:pt>
                <c:pt idx="153">
                  <c:v>2.1559104789048433E-4</c:v>
                </c:pt>
                <c:pt idx="154">
                  <c:v>2.1919689606875181E-4</c:v>
                </c:pt>
                <c:pt idx="155">
                  <c:v>2.1919691062066704E-4</c:v>
                </c:pt>
                <c:pt idx="156">
                  <c:v>2.1959994046483189E-4</c:v>
                </c:pt>
                <c:pt idx="157">
                  <c:v>2.1959998412057757E-4</c:v>
                </c:pt>
                <c:pt idx="158">
                  <c:v>2.2196699865162373E-4</c:v>
                </c:pt>
                <c:pt idx="159">
                  <c:v>3.7392973899841309E-4</c:v>
                </c:pt>
                <c:pt idx="160">
                  <c:v>3.7392973899841309E-4</c:v>
                </c:pt>
                <c:pt idx="161">
                  <c:v>3.7392973899841309E-4</c:v>
                </c:pt>
                <c:pt idx="162">
                  <c:v>3.7392973899841309E-4</c:v>
                </c:pt>
                <c:pt idx="163">
                  <c:v>3.7392973899841309E-4</c:v>
                </c:pt>
                <c:pt idx="164">
                  <c:v>3.7392973899841309E-4</c:v>
                </c:pt>
              </c:numCache>
            </c:numRef>
          </c:xVal>
          <c:yVal>
            <c:numRef>
              <c:f>FLVEL!$B$1:$B$165</c:f>
              <c:numCache>
                <c:formatCode>General</c:formatCode>
                <c:ptCount val="165"/>
                <c:pt idx="0">
                  <c:v>7.6749251456931233E-4</c:v>
                </c:pt>
                <c:pt idx="1">
                  <c:v>7.7217374928295612E-4</c:v>
                </c:pt>
                <c:pt idx="2">
                  <c:v>6.1180256307125092E-4</c:v>
                </c:pt>
                <c:pt idx="3">
                  <c:v>7.4100814526900649E-4</c:v>
                </c:pt>
                <c:pt idx="4">
                  <c:v>7.6749251456931233E-4</c:v>
                </c:pt>
                <c:pt idx="5">
                  <c:v>7.7217374928295612E-4</c:v>
                </c:pt>
                <c:pt idx="6">
                  <c:v>8.6996267782524228E-4</c:v>
                </c:pt>
                <c:pt idx="7">
                  <c:v>7.7217374928295612E-4</c:v>
                </c:pt>
                <c:pt idx="8">
                  <c:v>7.4100814526900649E-4</c:v>
                </c:pt>
                <c:pt idx="9">
                  <c:v>7.6749251456931233E-4</c:v>
                </c:pt>
                <c:pt idx="10">
                  <c:v>6.4923008903861046E-4</c:v>
                </c:pt>
                <c:pt idx="11">
                  <c:v>5.8706849813461304E-4</c:v>
                </c:pt>
                <c:pt idx="12">
                  <c:v>7.5356534216552973E-4</c:v>
                </c:pt>
                <c:pt idx="13">
                  <c:v>7.6749251456931233E-4</c:v>
                </c:pt>
                <c:pt idx="14">
                  <c:v>6.1180256307125092E-4</c:v>
                </c:pt>
                <c:pt idx="15">
                  <c:v>5.8706849813461304E-4</c:v>
                </c:pt>
                <c:pt idx="16">
                  <c:v>5.6536291958764195E-4</c:v>
                </c:pt>
                <c:pt idx="17">
                  <c:v>5.6536291958764195E-4</c:v>
                </c:pt>
                <c:pt idx="18">
                  <c:v>5.6536291958764195E-4</c:v>
                </c:pt>
                <c:pt idx="19">
                  <c:v>5.6536291958764195E-4</c:v>
                </c:pt>
                <c:pt idx="20">
                  <c:v>5.6536291958764195E-4</c:v>
                </c:pt>
                <c:pt idx="21">
                  <c:v>4.8843544209375978E-4</c:v>
                </c:pt>
                <c:pt idx="22">
                  <c:v>4.7135006752796471E-4</c:v>
                </c:pt>
                <c:pt idx="23">
                  <c:v>4.7135006752796471E-4</c:v>
                </c:pt>
                <c:pt idx="24">
                  <c:v>4.7135006752796471E-4</c:v>
                </c:pt>
                <c:pt idx="25">
                  <c:v>4.7135006752796471E-4</c:v>
                </c:pt>
                <c:pt idx="26">
                  <c:v>4.7135006752796471E-4</c:v>
                </c:pt>
                <c:pt idx="27">
                  <c:v>4.7135006752796471E-4</c:v>
                </c:pt>
                <c:pt idx="28">
                  <c:v>4.7135006752796471E-4</c:v>
                </c:pt>
                <c:pt idx="29">
                  <c:v>4.7135006752796471E-4</c:v>
                </c:pt>
                <c:pt idx="30">
                  <c:v>4.3487423681654036E-4</c:v>
                </c:pt>
                <c:pt idx="31">
                  <c:v>4.3487423681654036E-4</c:v>
                </c:pt>
                <c:pt idx="32">
                  <c:v>4.4162169797345996E-4</c:v>
                </c:pt>
                <c:pt idx="33">
                  <c:v>4.4162169797345996E-4</c:v>
                </c:pt>
                <c:pt idx="34">
                  <c:v>4.4162169797345996E-4</c:v>
                </c:pt>
                <c:pt idx="35">
                  <c:v>4.0814455132931471E-4</c:v>
                </c:pt>
                <c:pt idx="36">
                  <c:v>4.0814455132931471E-4</c:v>
                </c:pt>
                <c:pt idx="37">
                  <c:v>4.007914976682514E-4</c:v>
                </c:pt>
                <c:pt idx="38">
                  <c:v>4.007914976682514E-4</c:v>
                </c:pt>
                <c:pt idx="39">
                  <c:v>3.8231862708926201E-4</c:v>
                </c:pt>
                <c:pt idx="40">
                  <c:v>3.5711238160729408E-4</c:v>
                </c:pt>
                <c:pt idx="41">
                  <c:v>3.5711238160729408E-4</c:v>
                </c:pt>
                <c:pt idx="42">
                  <c:v>3.5711238160729408E-4</c:v>
                </c:pt>
                <c:pt idx="43">
                  <c:v>3.5711238160729408E-4</c:v>
                </c:pt>
                <c:pt idx="44">
                  <c:v>3.2901481608860195E-4</c:v>
                </c:pt>
                <c:pt idx="45">
                  <c:v>3.2901481608860195E-4</c:v>
                </c:pt>
                <c:pt idx="46">
                  <c:v>3.2301776809617877E-4</c:v>
                </c:pt>
                <c:pt idx="47">
                  <c:v>3.2301776809617877E-4</c:v>
                </c:pt>
                <c:pt idx="48">
                  <c:v>3.2301776809617877E-4</c:v>
                </c:pt>
                <c:pt idx="49">
                  <c:v>3.1016202410683036E-4</c:v>
                </c:pt>
                <c:pt idx="50">
                  <c:v>2.9552888008765876E-4</c:v>
                </c:pt>
                <c:pt idx="51">
                  <c:v>2.9552888008765876E-4</c:v>
                </c:pt>
                <c:pt idx="52">
                  <c:v>3.092374827247113E-4</c:v>
                </c:pt>
                <c:pt idx="53">
                  <c:v>3.092374827247113E-4</c:v>
                </c:pt>
                <c:pt idx="54">
                  <c:v>3.092374827247113E-4</c:v>
                </c:pt>
                <c:pt idx="55">
                  <c:v>3.092374827247113E-4</c:v>
                </c:pt>
                <c:pt idx="56">
                  <c:v>2.7328595751896501E-4</c:v>
                </c:pt>
                <c:pt idx="57">
                  <c:v>2.7328595751896501E-4</c:v>
                </c:pt>
                <c:pt idx="58">
                  <c:v>2.8852940886281431E-4</c:v>
                </c:pt>
                <c:pt idx="59">
                  <c:v>2.7328595751896501E-4</c:v>
                </c:pt>
                <c:pt idx="60">
                  <c:v>2.5681505212560296E-4</c:v>
                </c:pt>
                <c:pt idx="61">
                  <c:v>2.5428133085370064E-4</c:v>
                </c:pt>
                <c:pt idx="62">
                  <c:v>2.5428133085370064E-4</c:v>
                </c:pt>
                <c:pt idx="63">
                  <c:v>2.5428133085370064E-4</c:v>
                </c:pt>
                <c:pt idx="64">
                  <c:v>2.5428133085370064E-4</c:v>
                </c:pt>
                <c:pt idx="65">
                  <c:v>2.5170645676553249E-4</c:v>
                </c:pt>
                <c:pt idx="66">
                  <c:v>2.5170645676553249E-4</c:v>
                </c:pt>
                <c:pt idx="67">
                  <c:v>2.4097823188640177E-4</c:v>
                </c:pt>
                <c:pt idx="68">
                  <c:v>2.4097823188640177E-4</c:v>
                </c:pt>
                <c:pt idx="69">
                  <c:v>2.4097823188640177E-4</c:v>
                </c:pt>
                <c:pt idx="70">
                  <c:v>2.3993746435735375E-4</c:v>
                </c:pt>
                <c:pt idx="71">
                  <c:v>2.3993746435735375E-4</c:v>
                </c:pt>
                <c:pt idx="72">
                  <c:v>2.3993746435735375E-4</c:v>
                </c:pt>
                <c:pt idx="73">
                  <c:v>2.4097823188640177E-4</c:v>
                </c:pt>
                <c:pt idx="74">
                  <c:v>2.3586237512063235E-4</c:v>
                </c:pt>
                <c:pt idx="75">
                  <c:v>2.3586237512063235E-4</c:v>
                </c:pt>
                <c:pt idx="76">
                  <c:v>2.3086152214091271E-4</c:v>
                </c:pt>
                <c:pt idx="77">
                  <c:v>2.3086152214091271E-4</c:v>
                </c:pt>
                <c:pt idx="78">
                  <c:v>2.2530481510329992E-4</c:v>
                </c:pt>
                <c:pt idx="79">
                  <c:v>2.2530481510329992E-4</c:v>
                </c:pt>
                <c:pt idx="80">
                  <c:v>2.2530481510329992E-4</c:v>
                </c:pt>
                <c:pt idx="81">
                  <c:v>2.2530481510329992E-4</c:v>
                </c:pt>
                <c:pt idx="82">
                  <c:v>2.2530481510329992E-4</c:v>
                </c:pt>
                <c:pt idx="83">
                  <c:v>2.2275130322668701E-4</c:v>
                </c:pt>
                <c:pt idx="84">
                  <c:v>2.2275130322668701E-4</c:v>
                </c:pt>
                <c:pt idx="85">
                  <c:v>2.1110103989485651E-4</c:v>
                </c:pt>
                <c:pt idx="86">
                  <c:v>2.1110103989485651E-4</c:v>
                </c:pt>
                <c:pt idx="87">
                  <c:v>2.1110103989485651E-4</c:v>
                </c:pt>
                <c:pt idx="88">
                  <c:v>2.1110103989485651E-4</c:v>
                </c:pt>
                <c:pt idx="89">
                  <c:v>2.0961713744327426E-4</c:v>
                </c:pt>
                <c:pt idx="90">
                  <c:v>2.0961713744327426E-4</c:v>
                </c:pt>
                <c:pt idx="91">
                  <c:v>1.9936273747589439E-4</c:v>
                </c:pt>
                <c:pt idx="92">
                  <c:v>1.9936273747589439E-4</c:v>
                </c:pt>
                <c:pt idx="93">
                  <c:v>1.9567052368074656E-4</c:v>
                </c:pt>
                <c:pt idx="94">
                  <c:v>1.9567052368074656E-4</c:v>
                </c:pt>
                <c:pt idx="95">
                  <c:v>1.9696431991178542E-4</c:v>
                </c:pt>
                <c:pt idx="96">
                  <c:v>1.9567052368074656E-4</c:v>
                </c:pt>
                <c:pt idx="97">
                  <c:v>1.880443305708468E-4</c:v>
                </c:pt>
                <c:pt idx="98">
                  <c:v>1.880443305708468E-4</c:v>
                </c:pt>
                <c:pt idx="99">
                  <c:v>1.8392920901533216E-4</c:v>
                </c:pt>
                <c:pt idx="100">
                  <c:v>1.8392920901533216E-4</c:v>
                </c:pt>
                <c:pt idx="101">
                  <c:v>1.8963635375257581E-4</c:v>
                </c:pt>
                <c:pt idx="102">
                  <c:v>1.8963635375257581E-4</c:v>
                </c:pt>
                <c:pt idx="103">
                  <c:v>1.880443305708468E-4</c:v>
                </c:pt>
                <c:pt idx="104">
                  <c:v>1.8392920901533216E-4</c:v>
                </c:pt>
                <c:pt idx="105">
                  <c:v>1.880443305708468E-4</c:v>
                </c:pt>
                <c:pt idx="106">
                  <c:v>1.7834843310993165E-4</c:v>
                </c:pt>
                <c:pt idx="107">
                  <c:v>1.7834843310993165E-4</c:v>
                </c:pt>
                <c:pt idx="108">
                  <c:v>1.7834843310993165E-4</c:v>
                </c:pt>
                <c:pt idx="109">
                  <c:v>1.7657644639257342E-4</c:v>
                </c:pt>
                <c:pt idx="110">
                  <c:v>1.725812180666253E-4</c:v>
                </c:pt>
                <c:pt idx="111">
                  <c:v>1.725812180666253E-4</c:v>
                </c:pt>
                <c:pt idx="112">
                  <c:v>1.7297681188210845E-4</c:v>
                </c:pt>
                <c:pt idx="113">
                  <c:v>1.739274594001472E-4</c:v>
                </c:pt>
                <c:pt idx="114">
                  <c:v>1.739274594001472E-4</c:v>
                </c:pt>
                <c:pt idx="115">
                  <c:v>1.6897976456675678E-4</c:v>
                </c:pt>
                <c:pt idx="116">
                  <c:v>1.6897976456675678E-4</c:v>
                </c:pt>
                <c:pt idx="117">
                  <c:v>1.6897976456675678E-4</c:v>
                </c:pt>
                <c:pt idx="118">
                  <c:v>1.692560181254521E-4</c:v>
                </c:pt>
                <c:pt idx="119">
                  <c:v>1.692560181254521E-4</c:v>
                </c:pt>
                <c:pt idx="120">
                  <c:v>1.6230727487709373E-4</c:v>
                </c:pt>
                <c:pt idx="121">
                  <c:v>1.6230727487709373E-4</c:v>
                </c:pt>
                <c:pt idx="122">
                  <c:v>1.6535911709070206E-4</c:v>
                </c:pt>
                <c:pt idx="123">
                  <c:v>1.6230727487709373E-4</c:v>
                </c:pt>
                <c:pt idx="124">
                  <c:v>1.5706561680417508E-4</c:v>
                </c:pt>
                <c:pt idx="125">
                  <c:v>1.5387797611765563E-4</c:v>
                </c:pt>
                <c:pt idx="126">
                  <c:v>1.5387797611765563E-4</c:v>
                </c:pt>
                <c:pt idx="127">
                  <c:v>1.5387797611765563E-4</c:v>
                </c:pt>
                <c:pt idx="128">
                  <c:v>1.5387797611765563E-4</c:v>
                </c:pt>
                <c:pt idx="129">
                  <c:v>1.5203664952423424E-4</c:v>
                </c:pt>
                <c:pt idx="130">
                  <c:v>1.5203664952423424E-4</c:v>
                </c:pt>
                <c:pt idx="131">
                  <c:v>1.5203664952423424E-4</c:v>
                </c:pt>
                <c:pt idx="132">
                  <c:v>1.5203664952423424E-4</c:v>
                </c:pt>
                <c:pt idx="133">
                  <c:v>1.5096312563400716E-4</c:v>
                </c:pt>
                <c:pt idx="134">
                  <c:v>1.5096312563400716E-4</c:v>
                </c:pt>
                <c:pt idx="135">
                  <c:v>1.5203664952423424E-4</c:v>
                </c:pt>
                <c:pt idx="136">
                  <c:v>1.4734694559592754E-4</c:v>
                </c:pt>
                <c:pt idx="137">
                  <c:v>1.4734694559592754E-4</c:v>
                </c:pt>
                <c:pt idx="138">
                  <c:v>1.4734694559592754E-4</c:v>
                </c:pt>
                <c:pt idx="139">
                  <c:v>1.4734694559592754E-4</c:v>
                </c:pt>
                <c:pt idx="140">
                  <c:v>1.4186522457748652E-4</c:v>
                </c:pt>
                <c:pt idx="141">
                  <c:v>1.4186522457748652E-4</c:v>
                </c:pt>
                <c:pt idx="142">
                  <c:v>1.4186522457748652E-4</c:v>
                </c:pt>
                <c:pt idx="143">
                  <c:v>1.4186522457748652E-4</c:v>
                </c:pt>
                <c:pt idx="144">
                  <c:v>1.4186522457748652E-4</c:v>
                </c:pt>
                <c:pt idx="145">
                  <c:v>1.3715503155253828E-4</c:v>
                </c:pt>
                <c:pt idx="146">
                  <c:v>1.3345027400646359E-4</c:v>
                </c:pt>
                <c:pt idx="147">
                  <c:v>1.3345027400646359E-4</c:v>
                </c:pt>
                <c:pt idx="148">
                  <c:v>1.3345027400646359E-4</c:v>
                </c:pt>
                <c:pt idx="149">
                  <c:v>1.3345027400646359E-4</c:v>
                </c:pt>
                <c:pt idx="150">
                  <c:v>1.3345027400646359E-4</c:v>
                </c:pt>
                <c:pt idx="151">
                  <c:v>1.3345027400646359E-4</c:v>
                </c:pt>
                <c:pt idx="152">
                  <c:v>1.3345027400646359E-4</c:v>
                </c:pt>
                <c:pt idx="153">
                  <c:v>1.3345027400646359E-4</c:v>
                </c:pt>
                <c:pt idx="154">
                  <c:v>1.3166911958251148E-4</c:v>
                </c:pt>
                <c:pt idx="155">
                  <c:v>1.2703820539172739E-4</c:v>
                </c:pt>
                <c:pt idx="156">
                  <c:v>1.2703820539172739E-4</c:v>
                </c:pt>
                <c:pt idx="157">
                  <c:v>1.2568144302349538E-4</c:v>
                </c:pt>
                <c:pt idx="158">
                  <c:v>1.2568144302349538E-4</c:v>
                </c:pt>
                <c:pt idx="159">
                  <c:v>4.5428208977682516E-5</c:v>
                </c:pt>
                <c:pt idx="160">
                  <c:v>4.7355431888718158E-5</c:v>
                </c:pt>
                <c:pt idx="161">
                  <c:v>4.5724133087787777E-5</c:v>
                </c:pt>
                <c:pt idx="162">
                  <c:v>4.2954503442160785E-5</c:v>
                </c:pt>
                <c:pt idx="163">
                  <c:v>4.3995256419293582E-5</c:v>
                </c:pt>
                <c:pt idx="164">
                  <c:v>4.4423257349990308E-5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88C4-4EFE-B5A6-887298CF60B6}"/>
            </c:ext>
          </c:extLst>
        </c:ser>
        <c:ser>
          <c:idx val="1"/>
          <c:order val="1"/>
          <c:tx>
            <c:v>FLVEL Tumor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FLVEL!$C$1:$C$145</c:f>
              <c:numCache>
                <c:formatCode>General</c:formatCode>
                <c:ptCount val="145"/>
                <c:pt idx="0">
                  <c:v>0</c:v>
                </c:pt>
                <c:pt idx="1">
                  <c:v>3.5630564525490627E-6</c:v>
                </c:pt>
                <c:pt idx="2">
                  <c:v>1.2032087397528812E-5</c:v>
                </c:pt>
                <c:pt idx="3">
                  <c:v>1.2032136510242708E-5</c:v>
                </c:pt>
                <c:pt idx="4">
                  <c:v>1.6938061889959499E-5</c:v>
                </c:pt>
                <c:pt idx="5">
                  <c:v>2.6779231120599434E-5</c:v>
                </c:pt>
                <c:pt idx="6">
                  <c:v>3.3057345717679709E-5</c:v>
                </c:pt>
                <c:pt idx="7">
                  <c:v>4.152633118792437E-5</c:v>
                </c:pt>
                <c:pt idx="8">
                  <c:v>4.6432258386630565E-5</c:v>
                </c:pt>
                <c:pt idx="9">
                  <c:v>5.6273398513440043E-5</c:v>
                </c:pt>
                <c:pt idx="10">
                  <c:v>6.6143758886028081E-5</c:v>
                </c:pt>
                <c:pt idx="11">
                  <c:v>7.10993044776842E-5</c:v>
                </c:pt>
                <c:pt idx="12">
                  <c:v>7.109956641215831E-5</c:v>
                </c:pt>
                <c:pt idx="13">
                  <c:v>7.1100068453233689E-5</c:v>
                </c:pt>
                <c:pt idx="14">
                  <c:v>7.6071228249929845E-5</c:v>
                </c:pt>
                <c:pt idx="15">
                  <c:v>7.6071490184403956E-5</c:v>
                </c:pt>
                <c:pt idx="16">
                  <c:v>7.6071752118878067E-5</c:v>
                </c:pt>
                <c:pt idx="17">
                  <c:v>8.1055535702034831E-5</c:v>
                </c:pt>
                <c:pt idx="18">
                  <c:v>8.6050189565867186E-5</c:v>
                </c:pt>
                <c:pt idx="19">
                  <c:v>9.1052272182423621E-5</c:v>
                </c:pt>
                <c:pt idx="20">
                  <c:v>9.1052272182423621E-5</c:v>
                </c:pt>
                <c:pt idx="21">
                  <c:v>9.6061572548933327E-5</c:v>
                </c:pt>
                <c:pt idx="22">
                  <c:v>9.6062045486178249E-5</c:v>
                </c:pt>
                <c:pt idx="23">
                  <c:v>1.0107820708071813E-4</c:v>
                </c:pt>
                <c:pt idx="24">
                  <c:v>1.0609992023091763E-4</c:v>
                </c:pt>
                <c:pt idx="25">
                  <c:v>1.0610054596327245E-4</c:v>
                </c:pt>
                <c:pt idx="26">
                  <c:v>1.0610117169562727E-4</c:v>
                </c:pt>
                <c:pt idx="27">
                  <c:v>1.1112682841485366E-4</c:v>
                </c:pt>
                <c:pt idx="28">
                  <c:v>1.1112892389064655E-4</c:v>
                </c:pt>
                <c:pt idx="29">
                  <c:v>1.1615942639764398E-4</c:v>
                </c:pt>
                <c:pt idx="30">
                  <c:v>1.1616163101280108E-4</c:v>
                </c:pt>
                <c:pt idx="31">
                  <c:v>1.211967392009683E-4</c:v>
                </c:pt>
                <c:pt idx="32">
                  <c:v>1.2623687507584691E-4</c:v>
                </c:pt>
                <c:pt idx="33">
                  <c:v>1.2623687507584691E-4</c:v>
                </c:pt>
                <c:pt idx="34">
                  <c:v>1.2623687507584691E-4</c:v>
                </c:pt>
                <c:pt idx="35">
                  <c:v>1.2623774819076061E-4</c:v>
                </c:pt>
                <c:pt idx="36">
                  <c:v>1.3128135469742119E-4</c:v>
                </c:pt>
                <c:pt idx="37">
                  <c:v>1.3128225691616535E-4</c:v>
                </c:pt>
                <c:pt idx="38">
                  <c:v>1.3633300841320306E-4</c:v>
                </c:pt>
                <c:pt idx="39">
                  <c:v>1.4138857659418136E-4</c:v>
                </c:pt>
                <c:pt idx="40">
                  <c:v>1.4139067206997424E-4</c:v>
                </c:pt>
                <c:pt idx="41">
                  <c:v>1.4139276754576713E-4</c:v>
                </c:pt>
                <c:pt idx="42">
                  <c:v>1.4644986367784441E-4</c:v>
                </c:pt>
                <c:pt idx="43">
                  <c:v>1.4645096962340176E-4</c:v>
                </c:pt>
                <c:pt idx="44">
                  <c:v>1.4645207556895912E-4</c:v>
                </c:pt>
                <c:pt idx="45">
                  <c:v>1.5151561819948256E-4</c:v>
                </c:pt>
                <c:pt idx="46">
                  <c:v>1.5151911065913737E-4</c:v>
                </c:pt>
                <c:pt idx="47">
                  <c:v>1.5658742631785572E-4</c:v>
                </c:pt>
                <c:pt idx="48">
                  <c:v>1.565886486787349E-4</c:v>
                </c:pt>
                <c:pt idx="49">
                  <c:v>1.6166621935553849E-4</c:v>
                </c:pt>
                <c:pt idx="50">
                  <c:v>1.6166749992407858E-4</c:v>
                </c:pt>
                <c:pt idx="51">
                  <c:v>1.6675230290275067E-4</c:v>
                </c:pt>
                <c:pt idx="52">
                  <c:v>1.7184858734253794E-4</c:v>
                </c:pt>
                <c:pt idx="53">
                  <c:v>1.7184999887831509E-4</c:v>
                </c:pt>
                <c:pt idx="54">
                  <c:v>1.7695708083920181E-4</c:v>
                </c:pt>
                <c:pt idx="55">
                  <c:v>1.76961490069516E-4</c:v>
                </c:pt>
                <c:pt idx="56">
                  <c:v>1.8208501569461077E-4</c:v>
                </c:pt>
                <c:pt idx="57">
                  <c:v>1.8208657274954021E-4</c:v>
                </c:pt>
                <c:pt idx="58">
                  <c:v>1.8711092707235366E-4</c:v>
                </c:pt>
                <c:pt idx="59">
                  <c:v>1.8711249867919832E-4</c:v>
                </c:pt>
                <c:pt idx="60">
                  <c:v>1.9213385530747473E-4</c:v>
                </c:pt>
                <c:pt idx="61">
                  <c:v>1.9213548512198031E-4</c:v>
                </c:pt>
                <c:pt idx="62">
                  <c:v>1.9715700182132423E-4</c:v>
                </c:pt>
                <c:pt idx="63">
                  <c:v>1.9715870439540595E-4</c:v>
                </c:pt>
                <c:pt idx="64">
                  <c:v>1.9716210954356939E-4</c:v>
                </c:pt>
                <c:pt idx="65">
                  <c:v>2.0218374265823513E-4</c:v>
                </c:pt>
                <c:pt idx="66">
                  <c:v>2.0218550343997777E-4</c:v>
                </c:pt>
                <c:pt idx="67">
                  <c:v>2.0720731117762625E-4</c:v>
                </c:pt>
                <c:pt idx="68">
                  <c:v>2.122309961123392E-4</c:v>
                </c:pt>
                <c:pt idx="69">
                  <c:v>2.1223662770353258E-4</c:v>
                </c:pt>
                <c:pt idx="70">
                  <c:v>2.1725866827182472E-4</c:v>
                </c:pt>
                <c:pt idx="71">
                  <c:v>2.1726060367655009E-4</c:v>
                </c:pt>
                <c:pt idx="72">
                  <c:v>2.2228281886782497E-4</c:v>
                </c:pt>
                <c:pt idx="73">
                  <c:v>2.2731313947588205E-4</c:v>
                </c:pt>
                <c:pt idx="74">
                  <c:v>2.2731724311597645E-4</c:v>
                </c:pt>
                <c:pt idx="75">
                  <c:v>2.3233969113789499E-4</c:v>
                </c:pt>
                <c:pt idx="76">
                  <c:v>2.3234181571751833E-4</c:v>
                </c:pt>
                <c:pt idx="77">
                  <c:v>2.3763149511069059E-4</c:v>
                </c:pt>
                <c:pt idx="78">
                  <c:v>2.4290633155032992E-4</c:v>
                </c:pt>
                <c:pt idx="79">
                  <c:v>2.4816943914629519E-4</c:v>
                </c:pt>
                <c:pt idx="80">
                  <c:v>2.481718547642231E-4</c:v>
                </c:pt>
                <c:pt idx="81">
                  <c:v>2.5342695880681276E-4</c:v>
                </c:pt>
                <c:pt idx="82">
                  <c:v>2.5343202287331223E-4</c:v>
                </c:pt>
                <c:pt idx="83">
                  <c:v>2.5867889053188264E-4</c:v>
                </c:pt>
                <c:pt idx="84">
                  <c:v>2.5868150987662375E-4</c:v>
                </c:pt>
                <c:pt idx="85">
                  <c:v>2.639294252730906E-4</c:v>
                </c:pt>
                <c:pt idx="86">
                  <c:v>2.6393219013698399E-4</c:v>
                </c:pt>
                <c:pt idx="87">
                  <c:v>2.6393219013698399E-4</c:v>
                </c:pt>
                <c:pt idx="88">
                  <c:v>2.6917477953247726E-4</c:v>
                </c:pt>
                <c:pt idx="89">
                  <c:v>2.6917768991552293E-4</c:v>
                </c:pt>
                <c:pt idx="90">
                  <c:v>2.6917768991552293E-4</c:v>
                </c:pt>
                <c:pt idx="91">
                  <c:v>2.7442097780294716E-4</c:v>
                </c:pt>
                <c:pt idx="92">
                  <c:v>2.7442708960734308E-4</c:v>
                </c:pt>
                <c:pt idx="93">
                  <c:v>2.796627813950181E-4</c:v>
                </c:pt>
                <c:pt idx="94">
                  <c:v>2.7966607012785971E-4</c:v>
                </c:pt>
                <c:pt idx="95">
                  <c:v>2.8490027762018144E-4</c:v>
                </c:pt>
                <c:pt idx="96">
                  <c:v>2.8490385739132762E-4</c:v>
                </c:pt>
                <c:pt idx="97">
                  <c:v>2.9013681341893971E-4</c:v>
                </c:pt>
                <c:pt idx="98">
                  <c:v>2.9013681341893971E-4</c:v>
                </c:pt>
                <c:pt idx="99">
                  <c:v>2.9014077153988183E-4</c:v>
                </c:pt>
                <c:pt idx="100">
                  <c:v>2.9014080064371228E-4</c:v>
                </c:pt>
                <c:pt idx="101">
                  <c:v>2.9537256341427565E-4</c:v>
                </c:pt>
                <c:pt idx="102">
                  <c:v>2.9537256341427565E-4</c:v>
                </c:pt>
                <c:pt idx="103">
                  <c:v>2.9537704540416598E-4</c:v>
                </c:pt>
                <c:pt idx="104">
                  <c:v>2.9537704540416598E-4</c:v>
                </c:pt>
                <c:pt idx="105">
                  <c:v>3.0060755671001971E-4</c:v>
                </c:pt>
                <c:pt idx="106">
                  <c:v>3.0061270808801055E-4</c:v>
                </c:pt>
                <c:pt idx="107">
                  <c:v>3.0061270808801055E-4</c:v>
                </c:pt>
                <c:pt idx="108">
                  <c:v>3.0584190972149372E-4</c:v>
                </c:pt>
                <c:pt idx="109">
                  <c:v>3.0584799242205918E-4</c:v>
                </c:pt>
                <c:pt idx="110">
                  <c:v>3.0584799242205918E-4</c:v>
                </c:pt>
                <c:pt idx="111">
                  <c:v>3.0584799242205918E-4</c:v>
                </c:pt>
                <c:pt idx="112">
                  <c:v>3.1107541872188449E-4</c:v>
                </c:pt>
                <c:pt idx="113">
                  <c:v>3.1108275288715959E-4</c:v>
                </c:pt>
                <c:pt idx="114">
                  <c:v>3.1108275288715959E-4</c:v>
                </c:pt>
                <c:pt idx="115">
                  <c:v>3.1630828743800521E-4</c:v>
                </c:pt>
                <c:pt idx="116">
                  <c:v>3.1630828743800521E-4</c:v>
                </c:pt>
                <c:pt idx="117">
                  <c:v>3.1631716410629451E-4</c:v>
                </c:pt>
                <c:pt idx="118">
                  <c:v>3.1631716410629451E-4</c:v>
                </c:pt>
                <c:pt idx="119">
                  <c:v>3.2154025393538177E-4</c:v>
                </c:pt>
                <c:pt idx="120">
                  <c:v>3.2155108056031168E-4</c:v>
                </c:pt>
                <c:pt idx="121">
                  <c:v>3.2677140552550554E-4</c:v>
                </c:pt>
                <c:pt idx="122">
                  <c:v>3.2678450224921107E-4</c:v>
                </c:pt>
                <c:pt idx="123">
                  <c:v>3.2678450224921107E-4</c:v>
                </c:pt>
                <c:pt idx="124">
                  <c:v>3.3200168400071561E-4</c:v>
                </c:pt>
                <c:pt idx="125">
                  <c:v>3.3201740006916225E-4</c:v>
                </c:pt>
                <c:pt idx="126">
                  <c:v>3.3201740006916225E-4</c:v>
                </c:pt>
                <c:pt idx="127">
                  <c:v>3.3723149681463838E-4</c:v>
                </c:pt>
                <c:pt idx="128">
                  <c:v>3.3724968670867383E-4</c:v>
                </c:pt>
                <c:pt idx="129">
                  <c:v>3.3724968670867383E-4</c:v>
                </c:pt>
                <c:pt idx="130">
                  <c:v>3.4246136783622205E-4</c:v>
                </c:pt>
                <c:pt idx="131">
                  <c:v>3.4246136783622205E-4</c:v>
                </c:pt>
                <c:pt idx="132">
                  <c:v>3.4246136783622205E-4</c:v>
                </c:pt>
                <c:pt idx="133">
                  <c:v>3.4248121664859354E-4</c:v>
                </c:pt>
                <c:pt idx="134">
                  <c:v>3.4769211197271943E-4</c:v>
                </c:pt>
                <c:pt idx="135">
                  <c:v>3.4771193168126047E-4</c:v>
                </c:pt>
                <c:pt idx="136">
                  <c:v>3.4771193168126047E-4</c:v>
                </c:pt>
                <c:pt idx="137">
                  <c:v>3.5292448592372239E-4</c:v>
                </c:pt>
                <c:pt idx="138">
                  <c:v>3.5294104600325227E-4</c:v>
                </c:pt>
                <c:pt idx="139">
                  <c:v>3.5294104600325227E-4</c:v>
                </c:pt>
                <c:pt idx="140">
                  <c:v>3.5815723822452128E-4</c:v>
                </c:pt>
                <c:pt idx="141">
                  <c:v>3.5816672607325017E-4</c:v>
                </c:pt>
                <c:pt idx="142">
                  <c:v>3.5816672607325017E-4</c:v>
                </c:pt>
                <c:pt idx="143">
                  <c:v>3.6338635254651308E-4</c:v>
                </c:pt>
                <c:pt idx="144">
                  <c:v>3.6338635254651308E-4</c:v>
                </c:pt>
              </c:numCache>
            </c:numRef>
          </c:xVal>
          <c:yVal>
            <c:numRef>
              <c:f>FLVEL!$D$1:$D$145</c:f>
              <c:numCache>
                <c:formatCode>General</c:formatCode>
                <c:ptCount val="145"/>
                <c:pt idx="0">
                  <c:v>7.6956272823736072E-4</c:v>
                </c:pt>
                <c:pt idx="1">
                  <c:v>7.8017479972913861E-4</c:v>
                </c:pt>
                <c:pt idx="2">
                  <c:v>6.7784899147227407E-4</c:v>
                </c:pt>
                <c:pt idx="3">
                  <c:v>7.6956272823736072E-4</c:v>
                </c:pt>
                <c:pt idx="4">
                  <c:v>7.8017479972913861E-4</c:v>
                </c:pt>
                <c:pt idx="5">
                  <c:v>6.045543123036623E-4</c:v>
                </c:pt>
                <c:pt idx="6">
                  <c:v>7.8017479972913861E-4</c:v>
                </c:pt>
                <c:pt idx="7">
                  <c:v>7.6956272823736072E-4</c:v>
                </c:pt>
                <c:pt idx="8">
                  <c:v>7.8017479972913861E-4</c:v>
                </c:pt>
                <c:pt idx="9">
                  <c:v>6.7784899147227407E-4</c:v>
                </c:pt>
                <c:pt idx="10">
                  <c:v>6.045543123036623E-4</c:v>
                </c:pt>
                <c:pt idx="11">
                  <c:v>6.045543123036623E-4</c:v>
                </c:pt>
                <c:pt idx="12">
                  <c:v>4.9279624363407493E-4</c:v>
                </c:pt>
                <c:pt idx="13">
                  <c:v>5.5344105930998921E-4</c:v>
                </c:pt>
                <c:pt idx="14">
                  <c:v>5.5344105930998921E-4</c:v>
                </c:pt>
                <c:pt idx="15">
                  <c:v>4.5059804688207805E-4</c:v>
                </c:pt>
                <c:pt idx="16">
                  <c:v>5.5296090431511402E-4</c:v>
                </c:pt>
                <c:pt idx="17">
                  <c:v>4.5059804688207805E-4</c:v>
                </c:pt>
                <c:pt idx="18">
                  <c:v>4.0211481973528862E-4</c:v>
                </c:pt>
                <c:pt idx="19">
                  <c:v>3.727958828676492E-4</c:v>
                </c:pt>
                <c:pt idx="20">
                  <c:v>4.0721215191297233E-4</c:v>
                </c:pt>
                <c:pt idx="21">
                  <c:v>3.6628227098844945E-4</c:v>
                </c:pt>
                <c:pt idx="22">
                  <c:v>3.4434002009220421E-4</c:v>
                </c:pt>
                <c:pt idx="23">
                  <c:v>3.3663373324088752E-4</c:v>
                </c:pt>
                <c:pt idx="24">
                  <c:v>2.988624619320035E-4</c:v>
                </c:pt>
                <c:pt idx="25">
                  <c:v>3.1233130721375346E-4</c:v>
                </c:pt>
                <c:pt idx="26">
                  <c:v>2.8540950734168291E-4</c:v>
                </c:pt>
                <c:pt idx="27">
                  <c:v>2.8540950734168291E-4</c:v>
                </c:pt>
                <c:pt idx="28">
                  <c:v>2.6549192261882126E-4</c:v>
                </c:pt>
                <c:pt idx="29">
                  <c:v>2.6549192261882126E-4</c:v>
                </c:pt>
                <c:pt idx="30">
                  <c:v>2.5032964185811579E-4</c:v>
                </c:pt>
                <c:pt idx="31">
                  <c:v>2.5032964185811579E-4</c:v>
                </c:pt>
                <c:pt idx="32">
                  <c:v>2.5032964185811579E-4</c:v>
                </c:pt>
                <c:pt idx="33">
                  <c:v>2.3677220451645553E-4</c:v>
                </c:pt>
                <c:pt idx="34">
                  <c:v>2.5031229597516358E-4</c:v>
                </c:pt>
                <c:pt idx="35">
                  <c:v>2.3758853785693645E-4</c:v>
                </c:pt>
                <c:pt idx="36">
                  <c:v>2.3758853785693645E-4</c:v>
                </c:pt>
                <c:pt idx="37">
                  <c:v>2.2187578724697232E-4</c:v>
                </c:pt>
                <c:pt idx="38">
                  <c:v>2.0904591656289995E-4</c:v>
                </c:pt>
                <c:pt idx="39">
                  <c:v>2.0904591656289995E-4</c:v>
                </c:pt>
                <c:pt idx="40">
                  <c:v>2.0386827236507088E-4</c:v>
                </c:pt>
                <c:pt idx="41">
                  <c:v>2.0420570217538625E-4</c:v>
                </c:pt>
                <c:pt idx="42">
                  <c:v>2.0420570217538625E-4</c:v>
                </c:pt>
                <c:pt idx="43">
                  <c:v>1.8614361761137843E-4</c:v>
                </c:pt>
                <c:pt idx="44">
                  <c:v>1.976457133423537E-4</c:v>
                </c:pt>
                <c:pt idx="45">
                  <c:v>1.8614361761137843E-4</c:v>
                </c:pt>
                <c:pt idx="46">
                  <c:v>1.80256218300201E-4</c:v>
                </c:pt>
                <c:pt idx="47">
                  <c:v>1.80256218300201E-4</c:v>
                </c:pt>
                <c:pt idx="48">
                  <c:v>1.7186834884341806E-4</c:v>
                </c:pt>
                <c:pt idx="49">
                  <c:v>1.7186834884341806E-4</c:v>
                </c:pt>
                <c:pt idx="50">
                  <c:v>1.6434457211289555E-4</c:v>
                </c:pt>
                <c:pt idx="51">
                  <c:v>1.6434457211289555E-4</c:v>
                </c:pt>
                <c:pt idx="52">
                  <c:v>1.5650111890863627E-4</c:v>
                </c:pt>
                <c:pt idx="53">
                  <c:v>1.4891244063619524E-4</c:v>
                </c:pt>
                <c:pt idx="54">
                  <c:v>1.4891244063619524E-4</c:v>
                </c:pt>
                <c:pt idx="55">
                  <c:v>1.3956274779047817E-4</c:v>
                </c:pt>
                <c:pt idx="56">
                  <c:v>1.3956274779047817E-4</c:v>
                </c:pt>
                <c:pt idx="57">
                  <c:v>1.3035834126640111E-4</c:v>
                </c:pt>
                <c:pt idx="58">
                  <c:v>1.3035834126640111E-4</c:v>
                </c:pt>
                <c:pt idx="59">
                  <c:v>1.2606172822415829E-4</c:v>
                </c:pt>
                <c:pt idx="60">
                  <c:v>1.2606172822415829E-4</c:v>
                </c:pt>
                <c:pt idx="61">
                  <c:v>1.2344546848908067E-4</c:v>
                </c:pt>
                <c:pt idx="62">
                  <c:v>1.2344546848908067E-4</c:v>
                </c:pt>
                <c:pt idx="63">
                  <c:v>1.2126407091272995E-4</c:v>
                </c:pt>
                <c:pt idx="64">
                  <c:v>1.1783527588704601E-4</c:v>
                </c:pt>
                <c:pt idx="65">
                  <c:v>1.1783527588704601E-4</c:v>
                </c:pt>
                <c:pt idx="66">
                  <c:v>1.152425174950622E-4</c:v>
                </c:pt>
                <c:pt idx="67">
                  <c:v>1.152425174950622E-4</c:v>
                </c:pt>
                <c:pt idx="68">
                  <c:v>1.1160184658365324E-4</c:v>
                </c:pt>
                <c:pt idx="69">
                  <c:v>1.0832251427927986E-4</c:v>
                </c:pt>
                <c:pt idx="70">
                  <c:v>1.0832251427927986E-4</c:v>
                </c:pt>
                <c:pt idx="71">
                  <c:v>1.0624124115565792E-4</c:v>
                </c:pt>
                <c:pt idx="72">
                  <c:v>1.0624124115565792E-4</c:v>
                </c:pt>
                <c:pt idx="73">
                  <c:v>1.0270284110447392E-4</c:v>
                </c:pt>
                <c:pt idx="74">
                  <c:v>9.9613847851287574E-5</c:v>
                </c:pt>
                <c:pt idx="75">
                  <c:v>9.9613847851287574E-5</c:v>
                </c:pt>
                <c:pt idx="76">
                  <c:v>9.9050332210026681E-5</c:v>
                </c:pt>
                <c:pt idx="77">
                  <c:v>9.9050332210026681E-5</c:v>
                </c:pt>
                <c:pt idx="78">
                  <c:v>9.8405849712435156E-5</c:v>
                </c:pt>
                <c:pt idx="79">
                  <c:v>9.8405849712435156E-5</c:v>
                </c:pt>
                <c:pt idx="80">
                  <c:v>9.6071140433195978E-5</c:v>
                </c:pt>
                <c:pt idx="81">
                  <c:v>9.6071140433195978E-5</c:v>
                </c:pt>
                <c:pt idx="82">
                  <c:v>9.4811060989741236E-5</c:v>
                </c:pt>
                <c:pt idx="83">
                  <c:v>9.4811060989741236E-5</c:v>
                </c:pt>
                <c:pt idx="84">
                  <c:v>9.2698544904123992E-5</c:v>
                </c:pt>
                <c:pt idx="85">
                  <c:v>9.2226109700277448E-5</c:v>
                </c:pt>
                <c:pt idx="86">
                  <c:v>9.0727742644958198E-5</c:v>
                </c:pt>
                <c:pt idx="87">
                  <c:v>9.0539979282766581E-5</c:v>
                </c:pt>
                <c:pt idx="88">
                  <c:v>8.8227672677021474E-5</c:v>
                </c:pt>
                <c:pt idx="89">
                  <c:v>9.0496803750284016E-5</c:v>
                </c:pt>
                <c:pt idx="90">
                  <c:v>8.928781608119607E-5</c:v>
                </c:pt>
                <c:pt idx="91">
                  <c:v>8.6145708337426186E-5</c:v>
                </c:pt>
                <c:pt idx="92">
                  <c:v>8.3497441664803773E-5</c:v>
                </c:pt>
                <c:pt idx="93">
                  <c:v>8.3497441664803773E-5</c:v>
                </c:pt>
                <c:pt idx="94">
                  <c:v>8.3497441664803773E-5</c:v>
                </c:pt>
                <c:pt idx="95">
                  <c:v>8.3497441664803773E-5</c:v>
                </c:pt>
                <c:pt idx="96">
                  <c:v>8.2013844803441316E-5</c:v>
                </c:pt>
                <c:pt idx="97">
                  <c:v>7.8904879046604037E-5</c:v>
                </c:pt>
                <c:pt idx="98">
                  <c:v>8.0926038208417594E-5</c:v>
                </c:pt>
                <c:pt idx="99">
                  <c:v>7.8904879046604037E-5</c:v>
                </c:pt>
                <c:pt idx="100">
                  <c:v>7.8378827311098576E-5</c:v>
                </c:pt>
                <c:pt idx="101">
                  <c:v>7.8378827311098576E-5</c:v>
                </c:pt>
                <c:pt idx="102">
                  <c:v>7.6271200668998063E-5</c:v>
                </c:pt>
                <c:pt idx="103">
                  <c:v>7.6271200668998063E-5</c:v>
                </c:pt>
                <c:pt idx="104">
                  <c:v>7.4746021709870547E-5</c:v>
                </c:pt>
                <c:pt idx="105">
                  <c:v>7.4746021709870547E-5</c:v>
                </c:pt>
                <c:pt idx="106">
                  <c:v>7.4746021709870547E-5</c:v>
                </c:pt>
                <c:pt idx="107">
                  <c:v>7.2665614425204694E-5</c:v>
                </c:pt>
                <c:pt idx="108">
                  <c:v>7.2665614425204694E-5</c:v>
                </c:pt>
                <c:pt idx="109">
                  <c:v>7.2665614425204694E-5</c:v>
                </c:pt>
                <c:pt idx="110">
                  <c:v>7.0489382778760046E-5</c:v>
                </c:pt>
                <c:pt idx="111">
                  <c:v>6.832181679783389E-5</c:v>
                </c:pt>
                <c:pt idx="112">
                  <c:v>6.832181679783389E-5</c:v>
                </c:pt>
                <c:pt idx="113">
                  <c:v>6.832181679783389E-5</c:v>
                </c:pt>
                <c:pt idx="114">
                  <c:v>6.6180647991131991E-5</c:v>
                </c:pt>
                <c:pt idx="115">
                  <c:v>6.6180647991131991E-5</c:v>
                </c:pt>
                <c:pt idx="116">
                  <c:v>6.536014552693814E-5</c:v>
                </c:pt>
                <c:pt idx="117">
                  <c:v>6.5199965320061892E-5</c:v>
                </c:pt>
                <c:pt idx="118">
                  <c:v>6.3409112044610083E-5</c:v>
                </c:pt>
                <c:pt idx="119">
                  <c:v>6.3409112044610083E-5</c:v>
                </c:pt>
                <c:pt idx="120">
                  <c:v>6.3409112044610083E-5</c:v>
                </c:pt>
                <c:pt idx="121">
                  <c:v>6.1322869441937655E-5</c:v>
                </c:pt>
                <c:pt idx="122">
                  <c:v>6.1322869441937655E-5</c:v>
                </c:pt>
                <c:pt idx="123">
                  <c:v>5.7348155678482726E-5</c:v>
                </c:pt>
                <c:pt idx="124">
                  <c:v>5.7348155678482726E-5</c:v>
                </c:pt>
                <c:pt idx="125">
                  <c:v>5.7348155678482726E-5</c:v>
                </c:pt>
                <c:pt idx="126">
                  <c:v>5.4019990784581751E-5</c:v>
                </c:pt>
                <c:pt idx="127">
                  <c:v>5.4019990784581751E-5</c:v>
                </c:pt>
                <c:pt idx="128">
                  <c:v>5.4019990784581751E-5</c:v>
                </c:pt>
                <c:pt idx="129">
                  <c:v>5.2218678320059553E-5</c:v>
                </c:pt>
                <c:pt idx="130">
                  <c:v>5.2218678320059553E-5</c:v>
                </c:pt>
                <c:pt idx="131">
                  <c:v>5.3640695114154369E-5</c:v>
                </c:pt>
                <c:pt idx="132">
                  <c:v>5.0408834795234725E-5</c:v>
                </c:pt>
                <c:pt idx="133">
                  <c:v>5.0408834795234725E-5</c:v>
                </c:pt>
                <c:pt idx="134">
                  <c:v>5.0495284085627645E-5</c:v>
                </c:pt>
                <c:pt idx="135">
                  <c:v>5.0495284085627645E-5</c:v>
                </c:pt>
                <c:pt idx="136">
                  <c:v>4.7389887186000124E-5</c:v>
                </c:pt>
                <c:pt idx="137">
                  <c:v>4.6162331273080781E-5</c:v>
                </c:pt>
                <c:pt idx="138">
                  <c:v>4.6162331273080781E-5</c:v>
                </c:pt>
                <c:pt idx="139">
                  <c:v>4.3348936742404476E-5</c:v>
                </c:pt>
                <c:pt idx="140">
                  <c:v>4.3348936742404476E-5</c:v>
                </c:pt>
                <c:pt idx="141">
                  <c:v>4.3348936742404476E-5</c:v>
                </c:pt>
                <c:pt idx="142">
                  <c:v>4.2821269744308665E-5</c:v>
                </c:pt>
                <c:pt idx="143">
                  <c:v>4.2821269744308665E-5</c:v>
                </c:pt>
                <c:pt idx="144">
                  <c:v>4.4929030991625041E-5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88C4-4EFE-B5A6-887298CF60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521792"/>
        <c:axId val="113523712"/>
      </c:scatterChart>
      <c:valAx>
        <c:axId val="113521792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Path Length (m)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523712"/>
        <c:crosses val="autoZero"/>
        <c:crossBetween val="midCat"/>
      </c:valAx>
      <c:valAx>
        <c:axId val="113523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Fluid</a:t>
                </a:r>
                <a:r>
                  <a:rPr lang="en-US" baseline="0"/>
                  <a:t> Velocity (m/s)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5217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F4FD-27CF-4262-9D44-21E88219F978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4F24-8630-4962-85FF-F492F12C1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55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F4FD-27CF-4262-9D44-21E88219F978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4F24-8630-4962-85FF-F492F12C1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27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F4FD-27CF-4262-9D44-21E88219F978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4F24-8630-4962-85FF-F492F12C1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1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F4FD-27CF-4262-9D44-21E88219F978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4F24-8630-4962-85FF-F492F12C1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4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F4FD-27CF-4262-9D44-21E88219F978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4F24-8630-4962-85FF-F492F12C1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4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F4FD-27CF-4262-9D44-21E88219F978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4F24-8630-4962-85FF-F492F12C1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81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F4FD-27CF-4262-9D44-21E88219F978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4F24-8630-4962-85FF-F492F12C1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63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F4FD-27CF-4262-9D44-21E88219F978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4F24-8630-4962-85FF-F492F12C1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1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F4FD-27CF-4262-9D44-21E88219F978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4F24-8630-4962-85FF-F492F12C1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3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F4FD-27CF-4262-9D44-21E88219F978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4F24-8630-4962-85FF-F492F12C1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93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F4FD-27CF-4262-9D44-21E88219F978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4F24-8630-4962-85FF-F492F12C1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15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CF4FD-27CF-4262-9D44-21E88219F978}" type="datetimeFigureOut">
              <a:rPr lang="en-US" smtClean="0"/>
              <a:t>6/10/2016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A4F24-8630-4962-85FF-F492F12C1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1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Preliminary Liver Tumor Mechanical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Jessica Sparks</a:t>
            </a:r>
          </a:p>
          <a:p>
            <a:r>
              <a:rPr lang="en-US" dirty="0"/>
              <a:t>Erik </a:t>
            </a:r>
            <a:r>
              <a:rPr lang="en-US" dirty="0" err="1"/>
              <a:t>Brodin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892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Pore Pressure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5" y="1600200"/>
            <a:ext cx="6187969" cy="4525963"/>
          </a:xfrm>
        </p:spPr>
      </p:pic>
    </p:spTree>
    <p:extLst>
      <p:ext uri="{BB962C8B-B14F-4D97-AF65-F5344CB8AC3E}">
        <p14:creationId xmlns:p14="http://schemas.microsoft.com/office/powerpoint/2010/main" val="184820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 Velocity (FLVEL)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5" y="1600200"/>
            <a:ext cx="6187969" cy="4525963"/>
          </a:xfrm>
        </p:spPr>
      </p:pic>
    </p:spTree>
    <p:extLst>
      <p:ext uri="{BB962C8B-B14F-4D97-AF65-F5344CB8AC3E}">
        <p14:creationId xmlns:p14="http://schemas.microsoft.com/office/powerpoint/2010/main" val="136762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5" y="1600200"/>
            <a:ext cx="6187969" cy="4525963"/>
          </a:xfrm>
        </p:spPr>
      </p:pic>
    </p:spTree>
    <p:extLst>
      <p:ext uri="{BB962C8B-B14F-4D97-AF65-F5344CB8AC3E}">
        <p14:creationId xmlns:p14="http://schemas.microsoft.com/office/powerpoint/2010/main" val="2720160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Displacement Overlay With Original Size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5" y="1600200"/>
            <a:ext cx="6187969" cy="4525963"/>
          </a:xfrm>
        </p:spPr>
      </p:pic>
    </p:spTree>
    <p:extLst>
      <p:ext uri="{BB962C8B-B14F-4D97-AF65-F5344CB8AC3E}">
        <p14:creationId xmlns:p14="http://schemas.microsoft.com/office/powerpoint/2010/main" val="2226399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Mises Stress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4027569"/>
              </p:ext>
            </p:extLst>
          </p:nvPr>
        </p:nvGraphicFramePr>
        <p:xfrm>
          <a:off x="952500" y="1828800"/>
          <a:ext cx="7239000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55027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Principal Strain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7399346"/>
              </p:ext>
            </p:extLst>
          </p:nvPr>
        </p:nvGraphicFramePr>
        <p:xfrm>
          <a:off x="952500" y="1752600"/>
          <a:ext cx="72390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71296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Pore Pressure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7352200"/>
              </p:ext>
            </p:extLst>
          </p:nvPr>
        </p:nvGraphicFramePr>
        <p:xfrm>
          <a:off x="1066800" y="1752600"/>
          <a:ext cx="70104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89653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 Velocity (FLVEL)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0053075"/>
              </p:ext>
            </p:extLst>
          </p:nvPr>
        </p:nvGraphicFramePr>
        <p:xfrm>
          <a:off x="914400" y="1417638"/>
          <a:ext cx="73152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82328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5800184"/>
              </p:ext>
            </p:extLst>
          </p:nvPr>
        </p:nvGraphicFramePr>
        <p:xfrm>
          <a:off x="952500" y="1417638"/>
          <a:ext cx="72390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00498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2:</a:t>
            </a:r>
            <a:br>
              <a:rPr lang="en-US" dirty="0"/>
            </a:br>
            <a:r>
              <a:rPr lang="en-US" dirty="0"/>
              <a:t>Tumor permeability is lower than normal parenchyma; Tumor NOT a pressure source</a:t>
            </a:r>
          </a:p>
        </p:txBody>
      </p:sp>
    </p:spTree>
    <p:extLst>
      <p:ext uri="{BB962C8B-B14F-4D97-AF65-F5344CB8AC3E}">
        <p14:creationId xmlns:p14="http://schemas.microsoft.com/office/powerpoint/2010/main" val="3065127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Introductory and Background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Following preliminary results are calculated using the top slice of the lobule that includes the terminal portal vein</a:t>
            </a:r>
          </a:p>
          <a:p>
            <a:r>
              <a:rPr lang="en-US" dirty="0"/>
              <a:t>Only a quarter of the lobule is represented, but the model can be expanded to include the entire lobule</a:t>
            </a:r>
          </a:p>
          <a:p>
            <a:r>
              <a:rPr lang="en-US" dirty="0"/>
              <a:t>Data sets were acquired using two paths shown on the following slide</a:t>
            </a:r>
          </a:p>
          <a:p>
            <a:r>
              <a:rPr lang="en-US" dirty="0"/>
              <a:t>Distance for all data was taken based off of distance in the deformed lobule</a:t>
            </a:r>
          </a:p>
          <a:p>
            <a:r>
              <a:rPr lang="en-US" dirty="0"/>
              <a:t>In this presentation, data from the path through the tumor will be denoted with “Tumor” and the other path will be denoted with “No Tumor”</a:t>
            </a:r>
          </a:p>
          <a:p>
            <a:pPr lvl="1"/>
            <a:r>
              <a:rPr lang="en-US" dirty="0"/>
              <a:t>The ”Tumor” path runs through the diameter of the tumor</a:t>
            </a:r>
          </a:p>
          <a:p>
            <a:r>
              <a:rPr lang="en-US" dirty="0"/>
              <a:t>Both paths begin at the Central Vein (CV) and </a:t>
            </a:r>
            <a:r>
              <a:rPr lang="en-US" dirty="0" err="1"/>
              <a:t>and</a:t>
            </a:r>
            <a:r>
              <a:rPr lang="en-US" dirty="0"/>
              <a:t> at the pre-terminal Portal Vein (</a:t>
            </a:r>
            <a:r>
              <a:rPr lang="en-US" dirty="0" err="1"/>
              <a:t>ptPV</a:t>
            </a:r>
            <a:r>
              <a:rPr lang="en-US" dirty="0"/>
              <a:t>), thus the </a:t>
            </a:r>
            <a:r>
              <a:rPr lang="en-US" b="1" dirty="0"/>
              <a:t>CV is at position x=0 and the </a:t>
            </a:r>
            <a:r>
              <a:rPr lang="en-US" b="1" dirty="0" err="1"/>
              <a:t>ptPV</a:t>
            </a:r>
            <a:r>
              <a:rPr lang="en-US" b="1" dirty="0"/>
              <a:t> is at </a:t>
            </a:r>
            <a:r>
              <a:rPr lang="en-US" b="1" dirty="0" err="1"/>
              <a:t>postion</a:t>
            </a:r>
            <a:r>
              <a:rPr lang="en-US" b="1" dirty="0"/>
              <a:t> x≈0.0004m</a:t>
            </a:r>
          </a:p>
          <a:p>
            <a:r>
              <a:rPr lang="en-US" dirty="0"/>
              <a:t>Distance of the path is asymmetric due to the fineness of the mesh</a:t>
            </a:r>
          </a:p>
        </p:txBody>
      </p:sp>
    </p:spTree>
    <p:extLst>
      <p:ext uri="{BB962C8B-B14F-4D97-AF65-F5344CB8AC3E}">
        <p14:creationId xmlns:p14="http://schemas.microsoft.com/office/powerpoint/2010/main" val="1321767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Boundary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229600" cy="3382963"/>
          </a:xfrm>
        </p:spPr>
        <p:txBody>
          <a:bodyPr/>
          <a:lstStyle/>
          <a:p>
            <a:r>
              <a:rPr lang="en-US" dirty="0"/>
              <a:t>The tumor no longer acts as a pressure source</a:t>
            </a:r>
          </a:p>
          <a:p>
            <a:r>
              <a:rPr lang="en-US" dirty="0"/>
              <a:t>It will now behave passively to a pressure gradient</a:t>
            </a:r>
          </a:p>
          <a:p>
            <a:r>
              <a:rPr lang="en-US" dirty="0"/>
              <a:t>All other boundary conditions and reasoning are the same as before</a:t>
            </a: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7881395"/>
              </p:ext>
            </p:extLst>
          </p:nvPr>
        </p:nvGraphicFramePr>
        <p:xfrm>
          <a:off x="3086100" y="1443038"/>
          <a:ext cx="2971800" cy="11833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557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140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1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BC Surface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Pore Pressure (Pa)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301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Central Vein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301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Portal Vein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297.3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59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Terminal Portal Vein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297.3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301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Tumor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7105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Mises Stress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73" y="1600200"/>
            <a:ext cx="6204253" cy="4525963"/>
          </a:xfrm>
        </p:spPr>
      </p:pic>
    </p:spTree>
    <p:extLst>
      <p:ext uri="{BB962C8B-B14F-4D97-AF65-F5344CB8AC3E}">
        <p14:creationId xmlns:p14="http://schemas.microsoft.com/office/powerpoint/2010/main" val="2860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Mises Deformed and </a:t>
            </a:r>
            <a:r>
              <a:rPr lang="en-US" dirty="0" err="1"/>
              <a:t>Undeformed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301652"/>
            <a:ext cx="4261241" cy="31085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01652"/>
            <a:ext cx="4261241" cy="31085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4033" y="5562600"/>
            <a:ext cx="113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Deformed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65600" y="5562600"/>
            <a:ext cx="137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Undeformed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90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Principal Strain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73" y="1600200"/>
            <a:ext cx="6204253" cy="4525963"/>
          </a:xfrm>
        </p:spPr>
      </p:pic>
    </p:spTree>
    <p:extLst>
      <p:ext uri="{BB962C8B-B14F-4D97-AF65-F5344CB8AC3E}">
        <p14:creationId xmlns:p14="http://schemas.microsoft.com/office/powerpoint/2010/main" val="698869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Pore Pressure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73" y="1600200"/>
            <a:ext cx="6204253" cy="4525963"/>
          </a:xfrm>
        </p:spPr>
      </p:pic>
    </p:spTree>
    <p:extLst>
      <p:ext uri="{BB962C8B-B14F-4D97-AF65-F5344CB8AC3E}">
        <p14:creationId xmlns:p14="http://schemas.microsoft.com/office/powerpoint/2010/main" val="1014422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 Velocity (FLVEL)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6" y="1600200"/>
            <a:ext cx="7495028" cy="4525963"/>
          </a:xfrm>
        </p:spPr>
      </p:pic>
    </p:spTree>
    <p:extLst>
      <p:ext uri="{BB962C8B-B14F-4D97-AF65-F5344CB8AC3E}">
        <p14:creationId xmlns:p14="http://schemas.microsoft.com/office/powerpoint/2010/main" val="1241494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73" y="1600200"/>
            <a:ext cx="6204253" cy="4525963"/>
          </a:xfrm>
        </p:spPr>
      </p:pic>
    </p:spTree>
    <p:extLst>
      <p:ext uri="{BB962C8B-B14F-4D97-AF65-F5344CB8AC3E}">
        <p14:creationId xmlns:p14="http://schemas.microsoft.com/office/powerpoint/2010/main" val="228763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 Overlay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73" y="1600200"/>
            <a:ext cx="6204253" cy="4525963"/>
          </a:xfrm>
        </p:spPr>
      </p:pic>
    </p:spTree>
    <p:extLst>
      <p:ext uri="{BB962C8B-B14F-4D97-AF65-F5344CB8AC3E}">
        <p14:creationId xmlns:p14="http://schemas.microsoft.com/office/powerpoint/2010/main" val="321995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Mises Stress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3316345"/>
              </p:ext>
            </p:extLst>
          </p:nvPr>
        </p:nvGraphicFramePr>
        <p:xfrm>
          <a:off x="835025" y="1417638"/>
          <a:ext cx="7473950" cy="4591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34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Principal Strain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6341266"/>
              </p:ext>
            </p:extLst>
          </p:nvPr>
        </p:nvGraphicFramePr>
        <p:xfrm>
          <a:off x="412750" y="1417638"/>
          <a:ext cx="8312150" cy="4813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8286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00" y="1417638"/>
            <a:ext cx="7069800" cy="5170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Defining the Paths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2846812" y="4009548"/>
            <a:ext cx="3401588" cy="21626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16054" y="1905002"/>
            <a:ext cx="89546" cy="4038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93518" y="3218280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Central Vein to </a:t>
            </a:r>
            <a:r>
              <a:rPr lang="en-US" sz="1400" dirty="0" err="1"/>
              <a:t>ptPV</a:t>
            </a:r>
            <a:endParaRPr lang="en-US" sz="1400" dirty="0"/>
          </a:p>
          <a:p>
            <a:pPr algn="ctr"/>
            <a:r>
              <a:rPr lang="en-US" sz="1400" dirty="0"/>
              <a:t>No Tumor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52116" y="1901598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Central Vein to </a:t>
            </a:r>
            <a:r>
              <a:rPr lang="en-US" sz="1400" dirty="0" err="1"/>
              <a:t>ptPV</a:t>
            </a:r>
            <a:endParaRPr lang="en-US" sz="1400" dirty="0"/>
          </a:p>
          <a:p>
            <a:pPr algn="ctr"/>
            <a:r>
              <a:rPr lang="en-US" sz="1400" dirty="0"/>
              <a:t>Tumor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05353" y="5987534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 = 0m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141763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 = 0.0004m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94831" y="3739635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 = 0.0004m</a:t>
            </a:r>
          </a:p>
        </p:txBody>
      </p:sp>
    </p:spTree>
    <p:extLst>
      <p:ext uri="{BB962C8B-B14F-4D97-AF65-F5344CB8AC3E}">
        <p14:creationId xmlns:p14="http://schemas.microsoft.com/office/powerpoint/2010/main" val="270646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Pore Pressure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5161127"/>
              </p:ext>
            </p:extLst>
          </p:nvPr>
        </p:nvGraphicFramePr>
        <p:xfrm>
          <a:off x="711200" y="1417638"/>
          <a:ext cx="7721600" cy="4686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5002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 Velocity (FLVEL)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5737401"/>
              </p:ext>
            </p:extLst>
          </p:nvPr>
        </p:nvGraphicFramePr>
        <p:xfrm>
          <a:off x="800100" y="1419626"/>
          <a:ext cx="7543800" cy="505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3791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0105092"/>
              </p:ext>
            </p:extLst>
          </p:nvPr>
        </p:nvGraphicFramePr>
        <p:xfrm>
          <a:off x="228600" y="1402398"/>
          <a:ext cx="8497887" cy="492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93861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3:</a:t>
            </a:r>
            <a:br>
              <a:rPr lang="en-US" dirty="0"/>
            </a:br>
            <a:r>
              <a:rPr lang="en-US" dirty="0"/>
              <a:t>Tumor permeability is 3.65 greater than normal parenchyma (based on literature values); Tumor NOT a pressure source</a:t>
            </a:r>
          </a:p>
        </p:txBody>
      </p:sp>
    </p:spTree>
    <p:extLst>
      <p:ext uri="{BB962C8B-B14F-4D97-AF65-F5344CB8AC3E}">
        <p14:creationId xmlns:p14="http://schemas.microsoft.com/office/powerpoint/2010/main" val="1265642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Higher Permeability No Tumor Pressure</a:t>
            </a:r>
            <a:br>
              <a:rPr lang="en-US" dirty="0"/>
            </a:br>
            <a:r>
              <a:rPr lang="en-US" dirty="0"/>
              <a:t>(hydraulic conductivity)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24200"/>
            <a:ext cx="8229600" cy="350520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We wanted to use a ratio of hydraulic conductivity (HC) of tumor relative to normal tissue to assign tumor permeability because reported values of HC spanned several orders of magnitude</a:t>
            </a:r>
          </a:p>
          <a:p>
            <a:r>
              <a:rPr lang="en-US" dirty="0"/>
              <a:t>We use “hydraulic conductivity” and “permeability” interchangeably. Technically, HC in </a:t>
            </a:r>
            <a:r>
              <a:rPr lang="en-US" dirty="0" err="1"/>
              <a:t>abaqus</a:t>
            </a:r>
            <a:r>
              <a:rPr lang="en-US" dirty="0"/>
              <a:t> (m/s) is of different units than is typically reported in literature for permeability (cm</a:t>
            </a:r>
            <a:r>
              <a:rPr lang="en-US" baseline="30000" dirty="0"/>
              <a:t>2</a:t>
            </a:r>
            <a:r>
              <a:rPr lang="en-US" dirty="0"/>
              <a:t> mmHg</a:t>
            </a:r>
            <a:r>
              <a:rPr lang="en-US" baseline="30000" dirty="0"/>
              <a:t>-1</a:t>
            </a:r>
            <a:r>
              <a:rPr lang="en-US" dirty="0"/>
              <a:t> s</a:t>
            </a:r>
            <a:r>
              <a:rPr lang="en-US" baseline="30000" dirty="0"/>
              <a:t>-1</a:t>
            </a:r>
            <a:r>
              <a:rPr lang="en-US" dirty="0"/>
              <a:t>). Can convert from one to the other using specific gravity of </a:t>
            </a:r>
            <a:r>
              <a:rPr lang="en-US" dirty="0" err="1"/>
              <a:t>perfusing</a:t>
            </a:r>
            <a:r>
              <a:rPr lang="en-US" dirty="0"/>
              <a:t> fluid.</a:t>
            </a:r>
          </a:p>
          <a:p>
            <a:r>
              <a:rPr lang="en-US" dirty="0"/>
              <a:t>In the next two model runs, permeability was increased because of reported higher HC in tumors than in normal tissue (</a:t>
            </a:r>
            <a:r>
              <a:rPr lang="en-US" dirty="0" err="1"/>
              <a:t>Netti</a:t>
            </a:r>
            <a:r>
              <a:rPr lang="en-US" dirty="0"/>
              <a:t> et. al., </a:t>
            </a:r>
            <a:r>
              <a:rPr lang="en-US" dirty="0" err="1"/>
              <a:t>Pishko</a:t>
            </a:r>
            <a:r>
              <a:rPr lang="en-US" dirty="0"/>
              <a:t> et. al., </a:t>
            </a:r>
            <a:r>
              <a:rPr lang="en-US" dirty="0" err="1"/>
              <a:t>Swabb</a:t>
            </a:r>
            <a:r>
              <a:rPr lang="en-US" dirty="0"/>
              <a:t> et. al.)</a:t>
            </a:r>
          </a:p>
          <a:p>
            <a:pPr lvl="1"/>
            <a:r>
              <a:rPr lang="en-US" dirty="0"/>
              <a:t>The ratio of tumor HC to normal tissue HC ranged between 290-3.65 for various types of tumors and tissues</a:t>
            </a:r>
          </a:p>
          <a:p>
            <a:r>
              <a:rPr lang="en-US" dirty="0"/>
              <a:t>We settled on a ratio of 3.65 for HC of tumor tissue relative to </a:t>
            </a:r>
            <a:r>
              <a:rPr lang="en-US" dirty="0" err="1"/>
              <a:t>parenchyme</a:t>
            </a:r>
            <a:endParaRPr lang="en-US" dirty="0"/>
          </a:p>
          <a:p>
            <a:r>
              <a:rPr lang="en-US" dirty="0"/>
              <a:t>We felt this was the best ratio at least to start because it is specific to </a:t>
            </a:r>
            <a:r>
              <a:rPr lang="en-US" dirty="0" err="1"/>
              <a:t>hepatocarcinoma</a:t>
            </a:r>
            <a:endParaRPr lang="en-US" dirty="0"/>
          </a:p>
          <a:p>
            <a:r>
              <a:rPr lang="en-US" dirty="0"/>
              <a:t>3.65 is a calculated value from the HC of </a:t>
            </a:r>
            <a:r>
              <a:rPr lang="en-US" dirty="0" err="1"/>
              <a:t>hepatocarcinoma</a:t>
            </a:r>
            <a:r>
              <a:rPr lang="en-US" dirty="0"/>
              <a:t> given in </a:t>
            </a:r>
            <a:r>
              <a:rPr lang="en-US" dirty="0" err="1"/>
              <a:t>Swabb</a:t>
            </a:r>
            <a:r>
              <a:rPr lang="en-US" dirty="0"/>
              <a:t> et. al. relative to the calculated HC of liver </a:t>
            </a:r>
            <a:r>
              <a:rPr lang="en-US" dirty="0" err="1"/>
              <a:t>parenchyme</a:t>
            </a:r>
            <a:r>
              <a:rPr lang="en-US" dirty="0"/>
              <a:t> from </a:t>
            </a:r>
            <a:r>
              <a:rPr lang="en-US" dirty="0" err="1"/>
              <a:t>Swabb</a:t>
            </a:r>
            <a:r>
              <a:rPr lang="en-US" dirty="0"/>
              <a:t> et. al.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* Void ratio is calculated using equation S1 from Nishii et. al. as a consequence of the change in HC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726032"/>
              </p:ext>
            </p:extLst>
          </p:nvPr>
        </p:nvGraphicFramePr>
        <p:xfrm>
          <a:off x="1905000" y="1623219"/>
          <a:ext cx="2133600" cy="83820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1136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99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94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Permeability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k (m/s)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6.75E-06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Void Ratio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1.55*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2055033"/>
              </p:ext>
            </p:extLst>
          </p:nvPr>
        </p:nvGraphicFramePr>
        <p:xfrm>
          <a:off x="4648200" y="1446209"/>
          <a:ext cx="2971800" cy="11833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557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140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1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BC Surface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Pore Pressure (Pa)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301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Central Vein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301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Portal Vein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297.3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59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Terminal Portal Vein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297.3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301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Tumor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is-I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630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Mises Stress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21" y="1600200"/>
            <a:ext cx="7427757" cy="4525963"/>
          </a:xfrm>
        </p:spPr>
      </p:pic>
    </p:spTree>
    <p:extLst>
      <p:ext uri="{BB962C8B-B14F-4D97-AF65-F5344CB8AC3E}">
        <p14:creationId xmlns:p14="http://schemas.microsoft.com/office/powerpoint/2010/main" val="2341467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Mises Deformed and </a:t>
            </a:r>
            <a:r>
              <a:rPr lang="en-US" dirty="0" err="1"/>
              <a:t>Undeformed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94033" y="5562600"/>
            <a:ext cx="113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Deformed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65600" y="5562600"/>
            <a:ext cx="137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Undeformed</a:t>
            </a:r>
            <a:endParaRPr lang="en-US" dirty="0"/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12197"/>
            <a:ext cx="3866279" cy="235584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520" y="2312197"/>
            <a:ext cx="3866280" cy="235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56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Principal Strain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21" y="1600200"/>
            <a:ext cx="7427757" cy="4525963"/>
          </a:xfrm>
        </p:spPr>
      </p:pic>
    </p:spTree>
    <p:extLst>
      <p:ext uri="{BB962C8B-B14F-4D97-AF65-F5344CB8AC3E}">
        <p14:creationId xmlns:p14="http://schemas.microsoft.com/office/powerpoint/2010/main" val="3938928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Pore Pressure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21" y="1600200"/>
            <a:ext cx="7427757" cy="4525963"/>
          </a:xfrm>
        </p:spPr>
      </p:pic>
    </p:spTree>
    <p:extLst>
      <p:ext uri="{BB962C8B-B14F-4D97-AF65-F5344CB8AC3E}">
        <p14:creationId xmlns:p14="http://schemas.microsoft.com/office/powerpoint/2010/main" val="961524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 Velocity (FLVEL)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6" y="1600200"/>
            <a:ext cx="7495028" cy="4525963"/>
          </a:xfrm>
        </p:spPr>
      </p:pic>
    </p:spTree>
    <p:extLst>
      <p:ext uri="{BB962C8B-B14F-4D97-AF65-F5344CB8AC3E}">
        <p14:creationId xmlns:p14="http://schemas.microsoft.com/office/powerpoint/2010/main" val="2646349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1:</a:t>
            </a:r>
            <a:br>
              <a:rPr lang="en-US" dirty="0"/>
            </a:br>
            <a:r>
              <a:rPr lang="en-US" dirty="0"/>
              <a:t>Tumor permeability is lower than normal parenchyma; Tumor set as a pressure source (high IFP)</a:t>
            </a:r>
          </a:p>
        </p:txBody>
      </p:sp>
    </p:spTree>
    <p:extLst>
      <p:ext uri="{BB962C8B-B14F-4D97-AF65-F5344CB8AC3E}">
        <p14:creationId xmlns:p14="http://schemas.microsoft.com/office/powerpoint/2010/main" val="3136207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21" y="1600200"/>
            <a:ext cx="7427757" cy="4525963"/>
          </a:xfrm>
        </p:spPr>
      </p:pic>
    </p:spTree>
    <p:extLst>
      <p:ext uri="{BB962C8B-B14F-4D97-AF65-F5344CB8AC3E}">
        <p14:creationId xmlns:p14="http://schemas.microsoft.com/office/powerpoint/2010/main" val="4071109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 </a:t>
            </a:r>
            <a:r>
              <a:rPr lang="en-US" dirty="0" err="1"/>
              <a:t>Overaly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21" y="1600200"/>
            <a:ext cx="7427757" cy="4525963"/>
          </a:xfrm>
        </p:spPr>
      </p:pic>
    </p:spTree>
    <p:extLst>
      <p:ext uri="{BB962C8B-B14F-4D97-AF65-F5344CB8AC3E}">
        <p14:creationId xmlns:p14="http://schemas.microsoft.com/office/powerpoint/2010/main" val="4208341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Mises Stress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6606429"/>
              </p:ext>
            </p:extLst>
          </p:nvPr>
        </p:nvGraphicFramePr>
        <p:xfrm>
          <a:off x="838200" y="1417638"/>
          <a:ext cx="7467600" cy="4576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69026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Principal Strain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2681833"/>
              </p:ext>
            </p:extLst>
          </p:nvPr>
        </p:nvGraphicFramePr>
        <p:xfrm>
          <a:off x="911423" y="1417638"/>
          <a:ext cx="7321153" cy="4754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3579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Pore Pressure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4644820"/>
              </p:ext>
            </p:extLst>
          </p:nvPr>
        </p:nvGraphicFramePr>
        <p:xfrm>
          <a:off x="1029891" y="1417638"/>
          <a:ext cx="7084218" cy="4614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31649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 Velocity (FLVEL)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7519330"/>
              </p:ext>
            </p:extLst>
          </p:nvPr>
        </p:nvGraphicFramePr>
        <p:xfrm>
          <a:off x="927497" y="1417638"/>
          <a:ext cx="7289006" cy="4678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61814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8633333"/>
              </p:ext>
            </p:extLst>
          </p:nvPr>
        </p:nvGraphicFramePr>
        <p:xfrm>
          <a:off x="887016" y="1417638"/>
          <a:ext cx="7369968" cy="4776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03663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4:</a:t>
            </a:r>
            <a:br>
              <a:rPr lang="en-US" dirty="0"/>
            </a:br>
            <a:r>
              <a:rPr lang="en-US" dirty="0"/>
              <a:t>Tumor permeability is 3.65 greater than normal parenchyma (based on literature values); Tumor set as a pressure source (high IFP)</a:t>
            </a:r>
          </a:p>
        </p:txBody>
      </p:sp>
    </p:spTree>
    <p:extLst>
      <p:ext uri="{BB962C8B-B14F-4D97-AF65-F5344CB8AC3E}">
        <p14:creationId xmlns:p14="http://schemas.microsoft.com/office/powerpoint/2010/main" val="2409024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 Permeability (Hydraulic Conductivity) With Tumor Pressure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4982"/>
            <a:ext cx="8229600" cy="3151181"/>
          </a:xfrm>
        </p:spPr>
        <p:txBody>
          <a:bodyPr/>
          <a:lstStyle/>
          <a:p>
            <a:r>
              <a:rPr lang="en-US" dirty="0"/>
              <a:t>This run uses the same permeability as the previous run but setting the tumor as a pressure source of 600 Pa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569119"/>
              </p:ext>
            </p:extLst>
          </p:nvPr>
        </p:nvGraphicFramePr>
        <p:xfrm>
          <a:off x="1905000" y="1781650"/>
          <a:ext cx="2133600" cy="83820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1136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99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94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Permeability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k (m/s)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6.75E-06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Void Ratio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1.55*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1903481"/>
              </p:ext>
            </p:extLst>
          </p:nvPr>
        </p:nvGraphicFramePr>
        <p:xfrm>
          <a:off x="4648200" y="1604640"/>
          <a:ext cx="2971800" cy="11833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557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140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1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BC Surface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Pore Pressure (Pa)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301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Central Vein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301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Portal Vein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297.3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59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Terminal Portal Vein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297.3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301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Tumor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600</a:t>
                      </a:r>
                      <a:endParaRPr lang="is-I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830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Mises Stress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04" y="1600200"/>
            <a:ext cx="7570992" cy="4525963"/>
          </a:xfrm>
        </p:spPr>
      </p:pic>
    </p:spTree>
    <p:extLst>
      <p:ext uri="{BB962C8B-B14F-4D97-AF65-F5344CB8AC3E}">
        <p14:creationId xmlns:p14="http://schemas.microsoft.com/office/powerpoint/2010/main" val="2855462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323" y="1337829"/>
            <a:ext cx="8229600" cy="1161218"/>
          </a:xfrm>
        </p:spPr>
        <p:txBody>
          <a:bodyPr>
            <a:normAutofit fontScale="62500" lnSpcReduction="20000"/>
          </a:bodyPr>
          <a:lstStyle/>
          <a:p>
            <a:r>
              <a:rPr lang="en-US" sz="2800" dirty="0"/>
              <a:t>The tumor represented in this model has a diameter of 50μm </a:t>
            </a:r>
          </a:p>
          <a:p>
            <a:r>
              <a:rPr lang="en-US" sz="2800" dirty="0"/>
              <a:t>*Based on data from </a:t>
            </a:r>
            <a:r>
              <a:rPr lang="en-US" sz="2800" dirty="0" err="1"/>
              <a:t>Venkatesh</a:t>
            </a:r>
            <a:r>
              <a:rPr lang="en-US" sz="2800" dirty="0"/>
              <a:t> et. al., Lu et. al.</a:t>
            </a:r>
          </a:p>
          <a:p>
            <a:r>
              <a:rPr lang="en-US" sz="2800" dirty="0"/>
              <a:t>**Permeability of the tumor was calculated based on equation S. 1 from Nishii et. al. supplementary information, assuming a void ratio of 0.15</a:t>
            </a:r>
          </a:p>
          <a:p>
            <a:endParaRPr lang="en-US" sz="2800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339622"/>
              </p:ext>
            </p:extLst>
          </p:nvPr>
        </p:nvGraphicFramePr>
        <p:xfrm>
          <a:off x="1219200" y="3045290"/>
          <a:ext cx="2438400" cy="838201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32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Elastic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Young's Modulus (</a:t>
                      </a:r>
                      <a:r>
                        <a:rPr lang="en-US" sz="1400" u="none" strike="noStrike" dirty="0" err="1">
                          <a:effectLst/>
                        </a:rPr>
                        <a:t>kPa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30 *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Poisson's Ratio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0.35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39499"/>
              </p:ext>
            </p:extLst>
          </p:nvPr>
        </p:nvGraphicFramePr>
        <p:xfrm>
          <a:off x="1371600" y="4118147"/>
          <a:ext cx="2133600" cy="83820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1136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99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94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Permeability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k (m/s)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1.45E-06 **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Void Ratio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0.15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078695"/>
              </p:ext>
            </p:extLst>
          </p:nvPr>
        </p:nvGraphicFramePr>
        <p:xfrm>
          <a:off x="990600" y="5204146"/>
          <a:ext cx="2895600" cy="13563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Viscoelasticity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g_i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Prony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k_i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Prony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tau_i Prony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</a:rPr>
                        <a:t>0.53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</a:rPr>
                        <a:t>2.00E-05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</a:rPr>
                        <a:t>0.376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</a:rPr>
                        <a:t>0.027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</a:rPr>
                        <a:t>7.65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</a:rPr>
                        <a:t>0.01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 dirty="0">
                          <a:effectLst/>
                        </a:rPr>
                        <a:t>100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97891" y="2541336"/>
            <a:ext cx="3481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Tumor Material Properties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10764" y="2541336"/>
            <a:ext cx="4216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Parenchyme</a:t>
            </a:r>
            <a:r>
              <a:rPr lang="en-US" sz="2400" dirty="0"/>
              <a:t> Material Properties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692880"/>
              </p:ext>
            </p:extLst>
          </p:nvPr>
        </p:nvGraphicFramePr>
        <p:xfrm>
          <a:off x="5599930" y="3003001"/>
          <a:ext cx="2438400" cy="838201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7152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31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32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Elastic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Young's Modulus (</a:t>
                      </a:r>
                      <a:r>
                        <a:rPr lang="en-US" sz="1400" u="none" strike="noStrike" dirty="0" err="1">
                          <a:effectLst/>
                        </a:rPr>
                        <a:t>kPa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4.4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Poisson's Ratio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0.35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400198"/>
              </p:ext>
            </p:extLst>
          </p:nvPr>
        </p:nvGraphicFramePr>
        <p:xfrm>
          <a:off x="5752330" y="4103574"/>
          <a:ext cx="2133600" cy="83820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1136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99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94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Permeability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k (m/s)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1.85E-06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Void Ratio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0.2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86013"/>
              </p:ext>
            </p:extLst>
          </p:nvPr>
        </p:nvGraphicFramePr>
        <p:xfrm>
          <a:off x="5371330" y="5204146"/>
          <a:ext cx="2895600" cy="13563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Viscoelasticity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g_i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Prony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k_i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Prony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tau_i Prony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</a:rPr>
                        <a:t>0.53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</a:rPr>
                        <a:t>2.00E-05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</a:rPr>
                        <a:t>0.376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</a:rPr>
                        <a:t>0.027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</a:rPr>
                        <a:t>7.65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</a:rPr>
                        <a:t>0.01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u="none" strike="noStrike" dirty="0">
                          <a:effectLst/>
                        </a:rPr>
                        <a:t>100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1609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Mises Deformed and </a:t>
            </a:r>
            <a:r>
              <a:rPr lang="en-US" dirty="0" err="1"/>
              <a:t>Undeformed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94033" y="5562600"/>
            <a:ext cx="113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Deformed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65600" y="5562600"/>
            <a:ext cx="137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Undeformed</a:t>
            </a:r>
            <a:endParaRPr lang="en-US" dirty="0"/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81" y="2267523"/>
            <a:ext cx="4090296" cy="24451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23" y="2267524"/>
            <a:ext cx="4090296" cy="244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94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Principal Strain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04" y="1600200"/>
            <a:ext cx="7570992" cy="4525963"/>
          </a:xfrm>
        </p:spPr>
      </p:pic>
    </p:spTree>
    <p:extLst>
      <p:ext uri="{BB962C8B-B14F-4D97-AF65-F5344CB8AC3E}">
        <p14:creationId xmlns:p14="http://schemas.microsoft.com/office/powerpoint/2010/main" val="1874189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Pore Pressure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04" y="1600200"/>
            <a:ext cx="7570992" cy="4525963"/>
          </a:xfrm>
        </p:spPr>
      </p:pic>
    </p:spTree>
    <p:extLst>
      <p:ext uri="{BB962C8B-B14F-4D97-AF65-F5344CB8AC3E}">
        <p14:creationId xmlns:p14="http://schemas.microsoft.com/office/powerpoint/2010/main" val="25917375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 Velocity (FLVEL)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6" y="1600200"/>
            <a:ext cx="7495028" cy="4525963"/>
          </a:xfrm>
        </p:spPr>
      </p:pic>
    </p:spTree>
    <p:extLst>
      <p:ext uri="{BB962C8B-B14F-4D97-AF65-F5344CB8AC3E}">
        <p14:creationId xmlns:p14="http://schemas.microsoft.com/office/powerpoint/2010/main" val="276609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04" y="1600200"/>
            <a:ext cx="7570992" cy="4525963"/>
          </a:xfrm>
        </p:spPr>
      </p:pic>
    </p:spTree>
    <p:extLst>
      <p:ext uri="{BB962C8B-B14F-4D97-AF65-F5344CB8AC3E}">
        <p14:creationId xmlns:p14="http://schemas.microsoft.com/office/powerpoint/2010/main" val="13897839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 Overlay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04" y="1600200"/>
            <a:ext cx="7570992" cy="4525963"/>
          </a:xfrm>
        </p:spPr>
      </p:pic>
    </p:spTree>
    <p:extLst>
      <p:ext uri="{BB962C8B-B14F-4D97-AF65-F5344CB8AC3E}">
        <p14:creationId xmlns:p14="http://schemas.microsoft.com/office/powerpoint/2010/main" val="10341908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Mises Stress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5743527"/>
              </p:ext>
            </p:extLst>
          </p:nvPr>
        </p:nvGraphicFramePr>
        <p:xfrm>
          <a:off x="1109662" y="1417638"/>
          <a:ext cx="6924675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395536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Principal Strain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14960"/>
              </p:ext>
            </p:extLst>
          </p:nvPr>
        </p:nvGraphicFramePr>
        <p:xfrm>
          <a:off x="963216" y="1417638"/>
          <a:ext cx="7217568" cy="4700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56931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Pore Pressure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1933371"/>
              </p:ext>
            </p:extLst>
          </p:nvPr>
        </p:nvGraphicFramePr>
        <p:xfrm>
          <a:off x="616744" y="1417638"/>
          <a:ext cx="7910512" cy="4995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287361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 Velocity (FLVEL)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8807622"/>
              </p:ext>
            </p:extLst>
          </p:nvPr>
        </p:nvGraphicFramePr>
        <p:xfrm>
          <a:off x="698897" y="1417638"/>
          <a:ext cx="7746206" cy="4738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47312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459619"/>
              </p:ext>
            </p:extLst>
          </p:nvPr>
        </p:nvGraphicFramePr>
        <p:xfrm>
          <a:off x="3086100" y="1443038"/>
          <a:ext cx="2971800" cy="11833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5577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140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1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BC Surface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Pore Pressure (Pa)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301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Central Vein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301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Portal Vein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297.3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59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Terminal Portal Vein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297.3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301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Tumor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600</a:t>
                      </a:r>
                      <a:endParaRPr lang="is-I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37169" y="2971800"/>
            <a:ext cx="840203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These pressures are all relative to the Central Vein and are not the absolute pressures found in the body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The Portal Vein and Terminal Portal Vein were forced to be the same pressure due to constraints of the modeling software, physiologically they are slightly different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Pore pressure of the tumor was only applied from the surface of the tumor facing the interior of the lobule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All other surfaces were bound from translation in their principle direction and rotation about other axis</a:t>
            </a:r>
          </a:p>
          <a:p>
            <a:pPr marL="800100" lvl="1" indent="-342900">
              <a:buFont typeface="LucidaGrande" charset="0"/>
              <a:buChar char="−"/>
            </a:pPr>
            <a:r>
              <a:rPr lang="en-US" sz="2000" dirty="0"/>
              <a:t>i.e. surfaces cannot bulge or rotate and the lobule can only expand in the x-y plane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19778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2800423"/>
              </p:ext>
            </p:extLst>
          </p:nvPr>
        </p:nvGraphicFramePr>
        <p:xfrm>
          <a:off x="725090" y="1417638"/>
          <a:ext cx="7693819" cy="4767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68932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Lu, </a:t>
            </a:r>
            <a:r>
              <a:rPr lang="en-US" sz="1600" dirty="0" err="1"/>
              <a:t>Qiang</a:t>
            </a:r>
            <a:r>
              <a:rPr lang="en-US" sz="1600" dirty="0"/>
              <a:t>, et al. "Hepatocellular carcinoma: stiffness value and ratio to discriminate malignant from benign focal liver lesions." Radiology 275.3 (2015): 880-888.</a:t>
            </a:r>
          </a:p>
          <a:p>
            <a:r>
              <a:rPr lang="en-US" sz="1600" dirty="0" err="1"/>
              <a:t>Netti</a:t>
            </a:r>
            <a:r>
              <a:rPr lang="en-US" sz="1600" dirty="0"/>
              <a:t>, Paolo A., et al. "Role of extracellular matrix assembly in interstitial transport in solid tumors." Cancer research 60.9 (2000): 2497-2503.</a:t>
            </a:r>
          </a:p>
          <a:p>
            <a:r>
              <a:rPr lang="en-US" sz="1600" dirty="0"/>
              <a:t>Nishii, </a:t>
            </a:r>
            <a:r>
              <a:rPr lang="en-US" sz="1600" dirty="0" err="1"/>
              <a:t>Kenichiro</a:t>
            </a:r>
            <a:r>
              <a:rPr lang="en-US" sz="1600" dirty="0"/>
              <a:t>, et al. "Multiscale computational model of fluid flow and matrix deformation in </a:t>
            </a:r>
            <a:r>
              <a:rPr lang="en-US" sz="1600" dirty="0" err="1"/>
              <a:t>decellularized</a:t>
            </a:r>
            <a:r>
              <a:rPr lang="en-US" sz="1600" dirty="0"/>
              <a:t> liver." </a:t>
            </a:r>
            <a:r>
              <a:rPr lang="en-US" sz="1600" i="1" dirty="0"/>
              <a:t>Journal of the mechanical behavior of biomedical materials</a:t>
            </a:r>
            <a:r>
              <a:rPr lang="en-US" sz="1600" dirty="0"/>
              <a:t> 57 (2016): 201-214.</a:t>
            </a:r>
          </a:p>
          <a:p>
            <a:r>
              <a:rPr lang="en-US" sz="1600" dirty="0" err="1"/>
              <a:t>Pishko</a:t>
            </a:r>
            <a:r>
              <a:rPr lang="en-US" sz="1600" dirty="0"/>
              <a:t>, Gregory L., et al. "Sensitivity analysis of an image-based solid tumor computational model with heterogeneous vasculature and porosity." Annals of biomedical engineering 39.9 (2011): 2360-2373.</a:t>
            </a:r>
          </a:p>
          <a:p>
            <a:r>
              <a:rPr lang="en-US" sz="1600" dirty="0" err="1"/>
              <a:t>Swabb</a:t>
            </a:r>
            <a:r>
              <a:rPr lang="en-US" sz="1600" dirty="0"/>
              <a:t>, Edward A., James Wei, and Pietro M. </a:t>
            </a:r>
            <a:r>
              <a:rPr lang="en-US" sz="1600" dirty="0" err="1"/>
              <a:t>Gullino</a:t>
            </a:r>
            <a:r>
              <a:rPr lang="en-US" sz="1600" dirty="0"/>
              <a:t>. "Diffusion and convection in normal and neoplastic tissues." Cancer research 34.10 (1974): 2814-2822.</a:t>
            </a:r>
          </a:p>
          <a:p>
            <a:r>
              <a:rPr lang="en-US" sz="1600" dirty="0" err="1"/>
              <a:t>Venkatesh</a:t>
            </a:r>
            <a:r>
              <a:rPr lang="en-US" sz="1600" dirty="0"/>
              <a:t>, </a:t>
            </a:r>
            <a:r>
              <a:rPr lang="en-US" sz="1600" dirty="0" err="1"/>
              <a:t>Sudhakar</a:t>
            </a:r>
            <a:r>
              <a:rPr lang="en-US" sz="1600" dirty="0"/>
              <a:t> K., et al. "Magnetic resonance </a:t>
            </a:r>
            <a:r>
              <a:rPr lang="en-US" sz="1600" dirty="0" err="1"/>
              <a:t>elastography</a:t>
            </a:r>
            <a:r>
              <a:rPr lang="en-US" sz="1600" dirty="0"/>
              <a:t> of liver tumors-preliminary results." AJR. American journal of </a:t>
            </a:r>
            <a:r>
              <a:rPr lang="en-US" sz="1600" dirty="0" err="1"/>
              <a:t>roentgenology</a:t>
            </a:r>
            <a:r>
              <a:rPr lang="en-US" sz="1600" dirty="0"/>
              <a:t> 190.6 (2008): 1534.</a:t>
            </a:r>
          </a:p>
        </p:txBody>
      </p:sp>
    </p:spTree>
    <p:extLst>
      <p:ext uri="{BB962C8B-B14F-4D97-AF65-F5344CB8AC3E}">
        <p14:creationId xmlns:p14="http://schemas.microsoft.com/office/powerpoint/2010/main" val="1536802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Mises Stress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5" y="1600200"/>
            <a:ext cx="6187969" cy="4525963"/>
          </a:xfrm>
        </p:spPr>
      </p:pic>
    </p:spTree>
    <p:extLst>
      <p:ext uri="{BB962C8B-B14F-4D97-AF65-F5344CB8AC3E}">
        <p14:creationId xmlns:p14="http://schemas.microsoft.com/office/powerpoint/2010/main" val="539170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Mises Deformed and </a:t>
            </a:r>
            <a:r>
              <a:rPr lang="en-US" dirty="0" err="1"/>
              <a:t>Undeformed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2" y="2286000"/>
            <a:ext cx="4374818" cy="319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52" y="2286000"/>
            <a:ext cx="4374818" cy="3199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86274" y="5638800"/>
            <a:ext cx="113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Deformed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39344" y="5638800"/>
            <a:ext cx="137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Undeformed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84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Principal Strain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5" y="1600200"/>
            <a:ext cx="6187969" cy="4525963"/>
          </a:xfrm>
        </p:spPr>
      </p:pic>
    </p:spTree>
    <p:extLst>
      <p:ext uri="{BB962C8B-B14F-4D97-AF65-F5344CB8AC3E}">
        <p14:creationId xmlns:p14="http://schemas.microsoft.com/office/powerpoint/2010/main" val="2254095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2200</TotalTime>
  <Words>1233</Words>
  <Application>Microsoft Office PowerPoint</Application>
  <PresentationFormat>On-screen Show (4:3)</PresentationFormat>
  <Paragraphs>258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Preliminary Liver Tumor Mechanical Analysis</vt:lpstr>
      <vt:lpstr>Introductory and Background info</vt:lpstr>
      <vt:lpstr>Defining the Paths</vt:lpstr>
      <vt:lpstr>Model 1: Tumor permeability is lower than normal parenchyma; Tumor set as a pressure source (high IFP)</vt:lpstr>
      <vt:lpstr>Mechanical Properties</vt:lpstr>
      <vt:lpstr>Boundary Conditions</vt:lpstr>
      <vt:lpstr>Mises Stress</vt:lpstr>
      <vt:lpstr>Mises Deformed and Undeformed</vt:lpstr>
      <vt:lpstr>Max Principal Strain</vt:lpstr>
      <vt:lpstr>Pore Pressure</vt:lpstr>
      <vt:lpstr>Fluid Velocity (FLVEL)</vt:lpstr>
      <vt:lpstr>Displacement</vt:lpstr>
      <vt:lpstr>Displacement Overlay With Original Size</vt:lpstr>
      <vt:lpstr>Mises Stress</vt:lpstr>
      <vt:lpstr>Max Principal Strain</vt:lpstr>
      <vt:lpstr>Pore Pressure</vt:lpstr>
      <vt:lpstr>Fluid Velocity (FLVEL)</vt:lpstr>
      <vt:lpstr>Displacement</vt:lpstr>
      <vt:lpstr>Model 2: Tumor permeability is lower than normal parenchyma; Tumor NOT a pressure source</vt:lpstr>
      <vt:lpstr>New Boundary Conditions</vt:lpstr>
      <vt:lpstr>Mises Stress</vt:lpstr>
      <vt:lpstr>Mises Deformed and Undeformed</vt:lpstr>
      <vt:lpstr>Max Principal Strain</vt:lpstr>
      <vt:lpstr>Pore Pressure</vt:lpstr>
      <vt:lpstr>Fluid Velocity (FLVEL)</vt:lpstr>
      <vt:lpstr>Displacement</vt:lpstr>
      <vt:lpstr>Displacement Overlay</vt:lpstr>
      <vt:lpstr>Mises Stress</vt:lpstr>
      <vt:lpstr>Max Principal Strain</vt:lpstr>
      <vt:lpstr>Pore Pressure</vt:lpstr>
      <vt:lpstr>Fluid Velocity (FLVEL)</vt:lpstr>
      <vt:lpstr>Displacement</vt:lpstr>
      <vt:lpstr>Model 3: Tumor permeability is 3.65 greater than normal parenchyma (based on literature values); Tumor NOT a pressure source</vt:lpstr>
      <vt:lpstr>Higher Permeability No Tumor Pressure (hydraulic conductivity)</vt:lpstr>
      <vt:lpstr>Mises Stress</vt:lpstr>
      <vt:lpstr>Mises Deformed and Undeformed</vt:lpstr>
      <vt:lpstr>Max Principal Strain</vt:lpstr>
      <vt:lpstr>Pore Pressure</vt:lpstr>
      <vt:lpstr>Fluid Velocity (FLVEL)</vt:lpstr>
      <vt:lpstr>Displacement</vt:lpstr>
      <vt:lpstr>Displacement Overaly</vt:lpstr>
      <vt:lpstr>Mises Stress</vt:lpstr>
      <vt:lpstr>Max Principal Strain</vt:lpstr>
      <vt:lpstr>Pore Pressure</vt:lpstr>
      <vt:lpstr>Fluid Velocity (FLVEL)</vt:lpstr>
      <vt:lpstr>Displacement</vt:lpstr>
      <vt:lpstr>Model 4: Tumor permeability is 3.65 greater than normal parenchyma (based on literature values); Tumor set as a pressure source (high IFP)</vt:lpstr>
      <vt:lpstr>High Permeability (Hydraulic Conductivity) With Tumor Pressure</vt:lpstr>
      <vt:lpstr>Mises Stress</vt:lpstr>
      <vt:lpstr>Mises Deformed and Undeformed</vt:lpstr>
      <vt:lpstr>Max Principal Strain</vt:lpstr>
      <vt:lpstr>Pore Pressure</vt:lpstr>
      <vt:lpstr>Fluid Velocity (FLVEL)</vt:lpstr>
      <vt:lpstr>Displacement</vt:lpstr>
      <vt:lpstr>Displacement Overlay</vt:lpstr>
      <vt:lpstr>Mises Stress</vt:lpstr>
      <vt:lpstr>Max Principal Strain</vt:lpstr>
      <vt:lpstr>Pore Pressure</vt:lpstr>
      <vt:lpstr>Fluid Velocity (FLVEL)</vt:lpstr>
      <vt:lpstr>Displacement</vt:lpstr>
      <vt:lpstr>References</vt:lpstr>
    </vt:vector>
  </TitlesOfParts>
  <Company>Miami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Preliminary Liver Tumor Mechanical Analysis</dc:title>
  <dc:creator>Brodin, Erik William V Mr.</dc:creator>
  <cp:lastModifiedBy>Sparks, Jessica Leigh Dr.</cp:lastModifiedBy>
  <cp:revision>49</cp:revision>
  <dcterms:created xsi:type="dcterms:W3CDTF">2016-05-27T20:23:33Z</dcterms:created>
  <dcterms:modified xsi:type="dcterms:W3CDTF">2016-06-10T18:24:48Z</dcterms:modified>
</cp:coreProperties>
</file>